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16"/>
  </p:notesMasterIdLst>
  <p:sldIdLst>
    <p:sldId id="261" r:id="rId5"/>
    <p:sldId id="262" r:id="rId6"/>
    <p:sldId id="263" r:id="rId7"/>
    <p:sldId id="264" r:id="rId8"/>
    <p:sldId id="265" r:id="rId9"/>
    <p:sldId id="266" r:id="rId10"/>
    <p:sldId id="267" r:id="rId11"/>
    <p:sldId id="268" r:id="rId12"/>
    <p:sldId id="269" r:id="rId13"/>
    <p:sldId id="270" r:id="rId14"/>
    <p:sldId id="271"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DDE50-C806-652E-E15F-270EADBD9614}" name="Alana Cama" initials="AC" userId="S::alanacama@rhs.org.uk::375f3ead-5d93-472a-b686-138d63934967" providerId="AD"/>
  <p188:author id="{491D6A9E-CDF9-5789-0E3E-8FE5E7F54BAB}" name="Holly Temple" initials="HT" userId="S::hollytemple@rhs.org.uk::99b65bc5-c2b9-4bc4-bf67-d804d3b3142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D41"/>
    <a:srgbClr val="D1BCDD"/>
    <a:srgbClr val="D9D37E"/>
    <a:srgbClr val="57286C"/>
    <a:srgbClr val="28235C"/>
    <a:srgbClr val="D53D18"/>
    <a:srgbClr val="A83583"/>
    <a:srgbClr val="F6D6A3"/>
    <a:srgbClr val="EEBCD1"/>
    <a:srgbClr val="A9CC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3C1231-294D-A6BA-108C-C0A9C7EEDEE1}" v="88" dt="2025-01-22T16:09:02.478"/>
    <p1510:client id="{E197F563-D9C0-2731-5101-14ABFD0EFC10}" v="43" dt="2025-01-22T15:41:30.0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Elphick" userId="S::joelphick@rhs.org.uk::e89e8f10-acae-4b65-8856-85a59c506f7b" providerId="AD" clId="Web-{78B2E8AD-8ABD-3E73-C00E-3303928B9A3E}"/>
    <pc:docChg chg="modSld">
      <pc:chgData name="Jo Elphick" userId="S::joelphick@rhs.org.uk::e89e8f10-acae-4b65-8856-85a59c506f7b" providerId="AD" clId="Web-{78B2E8AD-8ABD-3E73-C00E-3303928B9A3E}" dt="2025-01-21T14:15:43.908" v="38" actId="20577"/>
      <pc:docMkLst>
        <pc:docMk/>
      </pc:docMkLst>
      <pc:sldChg chg="modSp">
        <pc:chgData name="Jo Elphick" userId="S::joelphick@rhs.org.uk::e89e8f10-acae-4b65-8856-85a59c506f7b" providerId="AD" clId="Web-{78B2E8AD-8ABD-3E73-C00E-3303928B9A3E}" dt="2025-01-21T14:12:50.263" v="6" actId="20577"/>
        <pc:sldMkLst>
          <pc:docMk/>
          <pc:sldMk cId="3381062272" sldId="263"/>
        </pc:sldMkLst>
        <pc:spChg chg="mod">
          <ac:chgData name="Jo Elphick" userId="S::joelphick@rhs.org.uk::e89e8f10-acae-4b65-8856-85a59c506f7b" providerId="AD" clId="Web-{78B2E8AD-8ABD-3E73-C00E-3303928B9A3E}" dt="2025-01-21T14:12:50.263" v="6" actId="20577"/>
          <ac:spMkLst>
            <pc:docMk/>
            <pc:sldMk cId="3381062272" sldId="263"/>
            <ac:spMk id="17" creationId="{1F211F14-22D5-AF79-FF12-DFE7E49BDC50}"/>
          </ac:spMkLst>
        </pc:spChg>
      </pc:sldChg>
      <pc:sldChg chg="modSp">
        <pc:chgData name="Jo Elphick" userId="S::joelphick@rhs.org.uk::e89e8f10-acae-4b65-8856-85a59c506f7b" providerId="AD" clId="Web-{78B2E8AD-8ABD-3E73-C00E-3303928B9A3E}" dt="2025-01-21T14:13:26.826" v="20" actId="20577"/>
        <pc:sldMkLst>
          <pc:docMk/>
          <pc:sldMk cId="2995819777" sldId="267"/>
        </pc:sldMkLst>
        <pc:spChg chg="mod">
          <ac:chgData name="Jo Elphick" userId="S::joelphick@rhs.org.uk::e89e8f10-acae-4b65-8856-85a59c506f7b" providerId="AD" clId="Web-{78B2E8AD-8ABD-3E73-C00E-3303928B9A3E}" dt="2025-01-21T14:13:22.436" v="16" actId="20577"/>
          <ac:spMkLst>
            <pc:docMk/>
            <pc:sldMk cId="2995819777" sldId="267"/>
            <ac:spMk id="8" creationId="{B36F57A2-BDBA-D567-B367-687318ACB281}"/>
          </ac:spMkLst>
        </pc:spChg>
        <pc:spChg chg="mod">
          <ac:chgData name="Jo Elphick" userId="S::joelphick@rhs.org.uk::e89e8f10-acae-4b65-8856-85a59c506f7b" providerId="AD" clId="Web-{78B2E8AD-8ABD-3E73-C00E-3303928B9A3E}" dt="2025-01-21T14:13:26.826" v="20" actId="20577"/>
          <ac:spMkLst>
            <pc:docMk/>
            <pc:sldMk cId="2995819777" sldId="267"/>
            <ac:spMk id="16" creationId="{6267105C-C807-8838-BF52-02A69B54376E}"/>
          </ac:spMkLst>
        </pc:spChg>
      </pc:sldChg>
      <pc:sldChg chg="modSp">
        <pc:chgData name="Jo Elphick" userId="S::joelphick@rhs.org.uk::e89e8f10-acae-4b65-8856-85a59c506f7b" providerId="AD" clId="Web-{78B2E8AD-8ABD-3E73-C00E-3303928B9A3E}" dt="2025-01-21T14:14:11.452" v="33" actId="20577"/>
        <pc:sldMkLst>
          <pc:docMk/>
          <pc:sldMk cId="3670622896" sldId="270"/>
        </pc:sldMkLst>
        <pc:spChg chg="mod">
          <ac:chgData name="Jo Elphick" userId="S::joelphick@rhs.org.uk::e89e8f10-acae-4b65-8856-85a59c506f7b" providerId="AD" clId="Web-{78B2E8AD-8ABD-3E73-C00E-3303928B9A3E}" dt="2025-01-21T14:14:11.452" v="33" actId="20577"/>
          <ac:spMkLst>
            <pc:docMk/>
            <pc:sldMk cId="3670622896" sldId="270"/>
            <ac:spMk id="7" creationId="{D1AAB7CA-5527-0836-CD39-C0FD9CC0ADA5}"/>
          </ac:spMkLst>
        </pc:spChg>
      </pc:sldChg>
      <pc:sldChg chg="modSp">
        <pc:chgData name="Jo Elphick" userId="S::joelphick@rhs.org.uk::e89e8f10-acae-4b65-8856-85a59c506f7b" providerId="AD" clId="Web-{78B2E8AD-8ABD-3E73-C00E-3303928B9A3E}" dt="2025-01-21T14:15:43.908" v="38" actId="20577"/>
        <pc:sldMkLst>
          <pc:docMk/>
          <pc:sldMk cId="20697034" sldId="271"/>
        </pc:sldMkLst>
        <pc:spChg chg="mod">
          <ac:chgData name="Jo Elphick" userId="S::joelphick@rhs.org.uk::e89e8f10-acae-4b65-8856-85a59c506f7b" providerId="AD" clId="Web-{78B2E8AD-8ABD-3E73-C00E-3303928B9A3E}" dt="2025-01-21T14:15:43.908" v="38" actId="20577"/>
          <ac:spMkLst>
            <pc:docMk/>
            <pc:sldMk cId="20697034" sldId="271"/>
            <ac:spMk id="10" creationId="{FFB47582-95FF-26D4-DF9F-50C2C567CA9B}"/>
          </ac:spMkLst>
        </pc:spChg>
      </pc:sldChg>
    </pc:docChg>
  </pc:docChgLst>
  <pc:docChgLst>
    <pc:chgData name="Holly Temple" userId="S::hollytemple@rhs.org.uk::99b65bc5-c2b9-4bc4-bf67-d804d3b31423" providerId="AD" clId="Web-{604805EA-0D05-C116-FB77-2BD7D824B21C}"/>
    <pc:docChg chg="modSld">
      <pc:chgData name="Holly Temple" userId="S::hollytemple@rhs.org.uk::99b65bc5-c2b9-4bc4-bf67-d804d3b31423" providerId="AD" clId="Web-{604805EA-0D05-C116-FB77-2BD7D824B21C}" dt="2025-01-21T14:09:47.192" v="7" actId="1076"/>
      <pc:docMkLst>
        <pc:docMk/>
      </pc:docMkLst>
      <pc:sldChg chg="modSp">
        <pc:chgData name="Holly Temple" userId="S::hollytemple@rhs.org.uk::99b65bc5-c2b9-4bc4-bf67-d804d3b31423" providerId="AD" clId="Web-{604805EA-0D05-C116-FB77-2BD7D824B21C}" dt="2025-01-21T13:53:25.556" v="0" actId="14100"/>
        <pc:sldMkLst>
          <pc:docMk/>
          <pc:sldMk cId="3994703663" sldId="261"/>
        </pc:sldMkLst>
        <pc:spChg chg="mod">
          <ac:chgData name="Holly Temple" userId="S::hollytemple@rhs.org.uk::99b65bc5-c2b9-4bc4-bf67-d804d3b31423" providerId="AD" clId="Web-{604805EA-0D05-C116-FB77-2BD7D824B21C}" dt="2025-01-21T13:53:25.556" v="0" actId="14100"/>
          <ac:spMkLst>
            <pc:docMk/>
            <pc:sldMk cId="3994703663" sldId="261"/>
            <ac:spMk id="5" creationId="{9FB3FF9B-20BE-336E-70FC-A6CD65E5E3DC}"/>
          </ac:spMkLst>
        </pc:spChg>
      </pc:sldChg>
      <pc:sldChg chg="modSp">
        <pc:chgData name="Holly Temple" userId="S::hollytemple@rhs.org.uk::99b65bc5-c2b9-4bc4-bf67-d804d3b31423" providerId="AD" clId="Web-{604805EA-0D05-C116-FB77-2BD7D824B21C}" dt="2025-01-21T14:02:44.729" v="5" actId="20577"/>
        <pc:sldMkLst>
          <pc:docMk/>
          <pc:sldMk cId="4188845696" sldId="265"/>
        </pc:sldMkLst>
        <pc:spChg chg="mod">
          <ac:chgData name="Holly Temple" userId="S::hollytemple@rhs.org.uk::99b65bc5-c2b9-4bc4-bf67-d804d3b31423" providerId="AD" clId="Web-{604805EA-0D05-C116-FB77-2BD7D824B21C}" dt="2025-01-21T14:02:44.729" v="5" actId="20577"/>
          <ac:spMkLst>
            <pc:docMk/>
            <pc:sldMk cId="4188845696" sldId="265"/>
            <ac:spMk id="5" creationId="{50FD4E15-1C71-76AA-AB46-6385A11A3413}"/>
          </ac:spMkLst>
        </pc:spChg>
      </pc:sldChg>
      <pc:sldChg chg="modSp">
        <pc:chgData name="Holly Temple" userId="S::hollytemple@rhs.org.uk::99b65bc5-c2b9-4bc4-bf67-d804d3b31423" providerId="AD" clId="Web-{604805EA-0D05-C116-FB77-2BD7D824B21C}" dt="2025-01-21T14:09:47.192" v="7" actId="1076"/>
        <pc:sldMkLst>
          <pc:docMk/>
          <pc:sldMk cId="3203867527" sldId="268"/>
        </pc:sldMkLst>
        <pc:spChg chg="mod">
          <ac:chgData name="Holly Temple" userId="S::hollytemple@rhs.org.uk::99b65bc5-c2b9-4bc4-bf67-d804d3b31423" providerId="AD" clId="Web-{604805EA-0D05-C116-FB77-2BD7D824B21C}" dt="2025-01-21T14:09:47.192" v="7" actId="1076"/>
          <ac:spMkLst>
            <pc:docMk/>
            <pc:sldMk cId="3203867527" sldId="268"/>
            <ac:spMk id="13" creationId="{17D261DC-88DD-7281-C598-90B8279AEDE8}"/>
          </ac:spMkLst>
        </pc:spChg>
      </pc:sldChg>
    </pc:docChg>
  </pc:docChgLst>
  <pc:docChgLst>
    <pc:chgData name="Alana Cama" userId="S::alanacama@rhs.org.uk::375f3ead-5d93-472a-b686-138d63934967" providerId="AD" clId="Web-{E197F563-D9C0-2731-5101-14ABFD0EFC10}"/>
    <pc:docChg chg="mod modSld">
      <pc:chgData name="Alana Cama" userId="S::alanacama@rhs.org.uk::375f3ead-5d93-472a-b686-138d63934967" providerId="AD" clId="Web-{E197F563-D9C0-2731-5101-14ABFD0EFC10}" dt="2025-01-22T15:32:47.642" v="26" actId="20577"/>
      <pc:docMkLst>
        <pc:docMk/>
      </pc:docMkLst>
      <pc:sldChg chg="modSp">
        <pc:chgData name="Alana Cama" userId="S::alanacama@rhs.org.uk::375f3ead-5d93-472a-b686-138d63934967" providerId="AD" clId="Web-{E197F563-D9C0-2731-5101-14ABFD0EFC10}" dt="2025-01-22T15:31:50.045" v="22" actId="20577"/>
        <pc:sldMkLst>
          <pc:docMk/>
          <pc:sldMk cId="3283226884" sldId="264"/>
        </pc:sldMkLst>
        <pc:spChg chg="mod">
          <ac:chgData name="Alana Cama" userId="S::alanacama@rhs.org.uk::375f3ead-5d93-472a-b686-138d63934967" providerId="AD" clId="Web-{E197F563-D9C0-2731-5101-14ABFD0EFC10}" dt="2025-01-22T15:31:50.045" v="22" actId="20577"/>
          <ac:spMkLst>
            <pc:docMk/>
            <pc:sldMk cId="3283226884" sldId="264"/>
            <ac:spMk id="12" creationId="{DB8E3621-4A0F-0468-BBD6-F12671CB3BC7}"/>
          </ac:spMkLst>
        </pc:spChg>
      </pc:sldChg>
      <pc:sldChg chg="modSp">
        <pc:chgData name="Alana Cama" userId="S::alanacama@rhs.org.uk::375f3ead-5d93-472a-b686-138d63934967" providerId="AD" clId="Web-{E197F563-D9C0-2731-5101-14ABFD0EFC10}" dt="2025-01-22T15:32:47.642" v="26" actId="20577"/>
        <pc:sldMkLst>
          <pc:docMk/>
          <pc:sldMk cId="4188845696" sldId="265"/>
        </pc:sldMkLst>
        <pc:spChg chg="mod">
          <ac:chgData name="Alana Cama" userId="S::alanacama@rhs.org.uk::375f3ead-5d93-472a-b686-138d63934967" providerId="AD" clId="Web-{E197F563-D9C0-2731-5101-14ABFD0EFC10}" dt="2025-01-22T15:32:47.642" v="26" actId="20577"/>
          <ac:spMkLst>
            <pc:docMk/>
            <pc:sldMk cId="4188845696" sldId="265"/>
            <ac:spMk id="11" creationId="{D504FE7E-2D71-D4F9-247C-4A81455D595D}"/>
          </ac:spMkLst>
        </pc:spChg>
        <pc:grpChg chg="mod">
          <ac:chgData name="Alana Cama" userId="S::alanacama@rhs.org.uk::375f3ead-5d93-472a-b686-138d63934967" providerId="AD" clId="Web-{E197F563-D9C0-2731-5101-14ABFD0EFC10}" dt="2025-01-22T15:31:16.793" v="17" actId="1076"/>
          <ac:grpSpMkLst>
            <pc:docMk/>
            <pc:sldMk cId="4188845696" sldId="265"/>
            <ac:grpSpMk id="9" creationId="{A1D5CC4D-C5B9-FFE8-521F-4D6966700671}"/>
          </ac:grpSpMkLst>
        </pc:grpChg>
      </pc:sldChg>
    </pc:docChg>
  </pc:docChgLst>
  <pc:docChgLst>
    <pc:chgData name="Holly Temple" userId="S::hollytemple@rhs.org.uk::99b65bc5-c2b9-4bc4-bf67-d804d3b31423" providerId="AD" clId="Web-{F2798460-108A-F4F0-167F-DF8F0171E528}"/>
    <pc:docChg chg="modSld">
      <pc:chgData name="Holly Temple" userId="S::hollytemple@rhs.org.uk::99b65bc5-c2b9-4bc4-bf67-d804d3b31423" providerId="AD" clId="Web-{F2798460-108A-F4F0-167F-DF8F0171E528}" dt="2025-01-21T14:30:05.968" v="18" actId="1076"/>
      <pc:docMkLst>
        <pc:docMk/>
      </pc:docMkLst>
      <pc:sldChg chg="addSp delSp modSp">
        <pc:chgData name="Holly Temple" userId="S::hollytemple@rhs.org.uk::99b65bc5-c2b9-4bc4-bf67-d804d3b31423" providerId="AD" clId="Web-{F2798460-108A-F4F0-167F-DF8F0171E528}" dt="2025-01-21T14:26:48.509" v="10" actId="1076"/>
        <pc:sldMkLst>
          <pc:docMk/>
          <pc:sldMk cId="3994703663" sldId="261"/>
        </pc:sldMkLst>
        <pc:spChg chg="topLvl">
          <ac:chgData name="Holly Temple" userId="S::hollytemple@rhs.org.uk::99b65bc5-c2b9-4bc4-bf67-d804d3b31423" providerId="AD" clId="Web-{F2798460-108A-F4F0-167F-DF8F0171E528}" dt="2025-01-21T14:25:12.850" v="7"/>
          <ac:spMkLst>
            <pc:docMk/>
            <pc:sldMk cId="3994703663" sldId="261"/>
            <ac:spMk id="2" creationId="{CDBF1F14-AE05-871E-439F-4C08631B4C6B}"/>
          </ac:spMkLst>
        </pc:spChg>
        <pc:spChg chg="topLvl">
          <ac:chgData name="Holly Temple" userId="S::hollytemple@rhs.org.uk::99b65bc5-c2b9-4bc4-bf67-d804d3b31423" providerId="AD" clId="Web-{F2798460-108A-F4F0-167F-DF8F0171E528}" dt="2025-01-21T14:25:12.850" v="7"/>
          <ac:spMkLst>
            <pc:docMk/>
            <pc:sldMk cId="3994703663" sldId="261"/>
            <ac:spMk id="11" creationId="{23E87C40-6F5A-77BF-6952-7168F67CB127}"/>
          </ac:spMkLst>
        </pc:spChg>
        <pc:grpChg chg="del">
          <ac:chgData name="Holly Temple" userId="S::hollytemple@rhs.org.uk::99b65bc5-c2b9-4bc4-bf67-d804d3b31423" providerId="AD" clId="Web-{F2798460-108A-F4F0-167F-DF8F0171E528}" dt="2025-01-21T14:24:20.567" v="0"/>
          <ac:grpSpMkLst>
            <pc:docMk/>
            <pc:sldMk cId="3994703663" sldId="261"/>
            <ac:grpSpMk id="8" creationId="{2B681A85-0D61-AFCB-5D86-C9A10EAB17B4}"/>
          </ac:grpSpMkLst>
        </pc:grpChg>
        <pc:grpChg chg="add del">
          <ac:chgData name="Holly Temple" userId="S::hollytemple@rhs.org.uk::99b65bc5-c2b9-4bc4-bf67-d804d3b31423" providerId="AD" clId="Web-{F2798460-108A-F4F0-167F-DF8F0171E528}" dt="2025-01-21T14:25:12.850" v="7"/>
          <ac:grpSpMkLst>
            <pc:docMk/>
            <pc:sldMk cId="3994703663" sldId="261"/>
            <ac:grpSpMk id="10" creationId="{25392355-B8B4-AC89-0C0C-8F3491F0D214}"/>
          </ac:grpSpMkLst>
        </pc:grpChg>
        <pc:grpChg chg="add mod">
          <ac:chgData name="Holly Temple" userId="S::hollytemple@rhs.org.uk::99b65bc5-c2b9-4bc4-bf67-d804d3b31423" providerId="AD" clId="Web-{F2798460-108A-F4F0-167F-DF8F0171E528}" dt="2025-01-21T14:26:48.509" v="10" actId="1076"/>
          <ac:grpSpMkLst>
            <pc:docMk/>
            <pc:sldMk cId="3994703663" sldId="261"/>
            <ac:grpSpMk id="12" creationId="{D5ACC15D-28A9-4FF8-0CF3-E61979DA7437}"/>
          </ac:grpSpMkLst>
        </pc:grpChg>
        <pc:picChg chg="ord topLvl">
          <ac:chgData name="Holly Temple" userId="S::hollytemple@rhs.org.uk::99b65bc5-c2b9-4bc4-bf67-d804d3b31423" providerId="AD" clId="Web-{F2798460-108A-F4F0-167F-DF8F0171E528}" dt="2025-01-21T14:26:26.274" v="8"/>
          <ac:picMkLst>
            <pc:docMk/>
            <pc:sldMk cId="3994703663" sldId="261"/>
            <ac:picMk id="3" creationId="{1AE631FF-B1F5-A48D-9437-290CAF5745DD}"/>
          </ac:picMkLst>
        </pc:picChg>
        <pc:picChg chg="mod topLvl modCrop">
          <ac:chgData name="Holly Temple" userId="S::hollytemple@rhs.org.uk::99b65bc5-c2b9-4bc4-bf67-d804d3b31423" providerId="AD" clId="Web-{F2798460-108A-F4F0-167F-DF8F0171E528}" dt="2025-01-21T14:25:12.850" v="7"/>
          <ac:picMkLst>
            <pc:docMk/>
            <pc:sldMk cId="3994703663" sldId="261"/>
            <ac:picMk id="9" creationId="{073B0D23-4BAC-6AA9-10E1-43BB207CD202}"/>
          </ac:picMkLst>
        </pc:picChg>
        <pc:picChg chg="mod topLvl">
          <ac:chgData name="Holly Temple" userId="S::hollytemple@rhs.org.uk::99b65bc5-c2b9-4bc4-bf67-d804d3b31423" providerId="AD" clId="Web-{F2798460-108A-F4F0-167F-DF8F0171E528}" dt="2025-01-21T14:25:12.850" v="7"/>
          <ac:picMkLst>
            <pc:docMk/>
            <pc:sldMk cId="3994703663" sldId="261"/>
            <ac:picMk id="13" creationId="{E5497521-F3FF-E6B4-D010-C4B45DB1CEFF}"/>
          </ac:picMkLst>
        </pc:picChg>
      </pc:sldChg>
      <pc:sldChg chg="modSp">
        <pc:chgData name="Holly Temple" userId="S::hollytemple@rhs.org.uk::99b65bc5-c2b9-4bc4-bf67-d804d3b31423" providerId="AD" clId="Web-{F2798460-108A-F4F0-167F-DF8F0171E528}" dt="2025-01-21T14:27:07.494" v="11" actId="1076"/>
        <pc:sldMkLst>
          <pc:docMk/>
          <pc:sldMk cId="2396176546" sldId="266"/>
        </pc:sldMkLst>
        <pc:spChg chg="mod">
          <ac:chgData name="Holly Temple" userId="S::hollytemple@rhs.org.uk::99b65bc5-c2b9-4bc4-bf67-d804d3b31423" providerId="AD" clId="Web-{F2798460-108A-F4F0-167F-DF8F0171E528}" dt="2025-01-21T14:27:07.494" v="11" actId="1076"/>
          <ac:spMkLst>
            <pc:docMk/>
            <pc:sldMk cId="2396176546" sldId="266"/>
            <ac:spMk id="16" creationId="{C31577C0-4650-AE33-3349-4D303DCA72F8}"/>
          </ac:spMkLst>
        </pc:spChg>
      </pc:sldChg>
      <pc:sldChg chg="modSp">
        <pc:chgData name="Holly Temple" userId="S::hollytemple@rhs.org.uk::99b65bc5-c2b9-4bc4-bf67-d804d3b31423" providerId="AD" clId="Web-{F2798460-108A-F4F0-167F-DF8F0171E528}" dt="2025-01-21T14:28:50.325" v="14" actId="14100"/>
        <pc:sldMkLst>
          <pc:docMk/>
          <pc:sldMk cId="254702606" sldId="269"/>
        </pc:sldMkLst>
        <pc:spChg chg="mod">
          <ac:chgData name="Holly Temple" userId="S::hollytemple@rhs.org.uk::99b65bc5-c2b9-4bc4-bf67-d804d3b31423" providerId="AD" clId="Web-{F2798460-108A-F4F0-167F-DF8F0171E528}" dt="2025-01-21T14:28:50.325" v="14" actId="14100"/>
          <ac:spMkLst>
            <pc:docMk/>
            <pc:sldMk cId="254702606" sldId="269"/>
            <ac:spMk id="3" creationId="{679CAB77-1903-3766-6117-E1C95AA84DB4}"/>
          </ac:spMkLst>
        </pc:spChg>
      </pc:sldChg>
      <pc:sldChg chg="modSp">
        <pc:chgData name="Holly Temple" userId="S::hollytemple@rhs.org.uk::99b65bc5-c2b9-4bc4-bf67-d804d3b31423" providerId="AD" clId="Web-{F2798460-108A-F4F0-167F-DF8F0171E528}" dt="2025-01-21T14:30:05.968" v="18" actId="1076"/>
        <pc:sldMkLst>
          <pc:docMk/>
          <pc:sldMk cId="20697034" sldId="271"/>
        </pc:sldMkLst>
        <pc:spChg chg="mod">
          <ac:chgData name="Holly Temple" userId="S::hollytemple@rhs.org.uk::99b65bc5-c2b9-4bc4-bf67-d804d3b31423" providerId="AD" clId="Web-{F2798460-108A-F4F0-167F-DF8F0171E528}" dt="2025-01-21T14:30:05.968" v="18" actId="1076"/>
          <ac:spMkLst>
            <pc:docMk/>
            <pc:sldMk cId="20697034" sldId="271"/>
            <ac:spMk id="10" creationId="{FFB47582-95FF-26D4-DF9F-50C2C567CA9B}"/>
          </ac:spMkLst>
        </pc:spChg>
        <pc:spChg chg="mod">
          <ac:chgData name="Holly Temple" userId="S::hollytemple@rhs.org.uk::99b65bc5-c2b9-4bc4-bf67-d804d3b31423" providerId="AD" clId="Web-{F2798460-108A-F4F0-167F-DF8F0171E528}" dt="2025-01-21T14:30:05.952" v="17" actId="1076"/>
          <ac:spMkLst>
            <pc:docMk/>
            <pc:sldMk cId="20697034" sldId="271"/>
            <ac:spMk id="30" creationId="{00725FE7-43A2-C3F1-2D76-9593EE7355C0}"/>
          </ac:spMkLst>
        </pc:spChg>
      </pc:sldChg>
    </pc:docChg>
  </pc:docChgLst>
  <pc:docChgLst>
    <pc:chgData name="Holly Temple" userId="99b65bc5-c2b9-4bc4-bf67-d804d3b31423" providerId="ADAL" clId="{1E442F1C-AAF5-4BDF-9F3B-25E985938978}"/>
    <pc:docChg chg="undo custSel addSld delSld modSld sldOrd">
      <pc:chgData name="Holly Temple" userId="99b65bc5-c2b9-4bc4-bf67-d804d3b31423" providerId="ADAL" clId="{1E442F1C-AAF5-4BDF-9F3B-25E985938978}" dt="2025-01-15T16:39:38.417" v="1323" actId="688"/>
      <pc:docMkLst>
        <pc:docMk/>
      </pc:docMkLst>
      <pc:sldChg chg="del">
        <pc:chgData name="Holly Temple" userId="99b65bc5-c2b9-4bc4-bf67-d804d3b31423" providerId="ADAL" clId="{1E442F1C-AAF5-4BDF-9F3B-25E985938978}" dt="2025-01-15T15:23:07.027" v="18" actId="2696"/>
        <pc:sldMkLst>
          <pc:docMk/>
          <pc:sldMk cId="3309130050" sldId="260"/>
        </pc:sldMkLst>
      </pc:sldChg>
      <pc:sldChg chg="addSp delSp modSp mod">
        <pc:chgData name="Holly Temple" userId="99b65bc5-c2b9-4bc4-bf67-d804d3b31423" providerId="ADAL" clId="{1E442F1C-AAF5-4BDF-9F3B-25E985938978}" dt="2025-01-15T16:37:05.277" v="1289" actId="1076"/>
        <pc:sldMkLst>
          <pc:docMk/>
          <pc:sldMk cId="3994703663" sldId="261"/>
        </pc:sldMkLst>
        <pc:spChg chg="mod">
          <ac:chgData name="Holly Temple" userId="99b65bc5-c2b9-4bc4-bf67-d804d3b31423" providerId="ADAL" clId="{1E442F1C-AAF5-4BDF-9F3B-25E985938978}" dt="2025-01-15T15:39:53.793" v="158" actId="14100"/>
          <ac:spMkLst>
            <pc:docMk/>
            <pc:sldMk cId="3994703663" sldId="261"/>
            <ac:spMk id="4" creationId="{E7C57EFE-3088-EFF1-9E1A-0CE34FFE7611}"/>
          </ac:spMkLst>
        </pc:spChg>
        <pc:spChg chg="mod">
          <ac:chgData name="Holly Temple" userId="99b65bc5-c2b9-4bc4-bf67-d804d3b31423" providerId="ADAL" clId="{1E442F1C-AAF5-4BDF-9F3B-25E985938978}" dt="2025-01-15T15:39:48.834" v="157" actId="14100"/>
          <ac:spMkLst>
            <pc:docMk/>
            <pc:sldMk cId="3994703663" sldId="261"/>
            <ac:spMk id="5" creationId="{9FB3FF9B-20BE-336E-70FC-A6CD65E5E3DC}"/>
          </ac:spMkLst>
        </pc:spChg>
        <pc:spChg chg="mod">
          <ac:chgData name="Holly Temple" userId="99b65bc5-c2b9-4bc4-bf67-d804d3b31423" providerId="ADAL" clId="{1E442F1C-AAF5-4BDF-9F3B-25E985938978}" dt="2025-01-15T15:40:03.213" v="159" actId="1076"/>
          <ac:spMkLst>
            <pc:docMk/>
            <pc:sldMk cId="3994703663" sldId="261"/>
            <ac:spMk id="6" creationId="{20779EEE-4A99-912F-1DAD-083D99DBE61B}"/>
          </ac:spMkLst>
        </pc:spChg>
        <pc:spChg chg="mod">
          <ac:chgData name="Holly Temple" userId="99b65bc5-c2b9-4bc4-bf67-d804d3b31423" providerId="ADAL" clId="{1E442F1C-AAF5-4BDF-9F3B-25E985938978}" dt="2025-01-15T15:40:03.213" v="159" actId="1076"/>
          <ac:spMkLst>
            <pc:docMk/>
            <pc:sldMk cId="3994703663" sldId="261"/>
            <ac:spMk id="7" creationId="{050FAC4A-5D1E-FDBD-B28D-62C16D62034D}"/>
          </ac:spMkLst>
        </pc:spChg>
        <pc:spChg chg="add mod">
          <ac:chgData name="Holly Temple" userId="99b65bc5-c2b9-4bc4-bf67-d804d3b31423" providerId="ADAL" clId="{1E442F1C-AAF5-4BDF-9F3B-25E985938978}" dt="2025-01-15T16:12:54.153" v="726" actId="1037"/>
          <ac:spMkLst>
            <pc:docMk/>
            <pc:sldMk cId="3994703663" sldId="261"/>
            <ac:spMk id="11" creationId="{23E87C40-6F5A-77BF-6952-7168F67CB127}"/>
          </ac:spMkLst>
        </pc:spChg>
        <pc:picChg chg="add mod">
          <ac:chgData name="Holly Temple" userId="99b65bc5-c2b9-4bc4-bf67-d804d3b31423" providerId="ADAL" clId="{1E442F1C-AAF5-4BDF-9F3B-25E985938978}" dt="2025-01-15T16:12:45.890" v="717" actId="1036"/>
          <ac:picMkLst>
            <pc:docMk/>
            <pc:sldMk cId="3994703663" sldId="261"/>
            <ac:picMk id="9" creationId="{073B0D23-4BAC-6AA9-10E1-43BB207CD202}"/>
          </ac:picMkLst>
        </pc:picChg>
      </pc:sldChg>
      <pc:sldChg chg="addSp delSp modSp mod">
        <pc:chgData name="Holly Temple" userId="99b65bc5-c2b9-4bc4-bf67-d804d3b31423" providerId="ADAL" clId="{1E442F1C-AAF5-4BDF-9F3B-25E985938978}" dt="2025-01-15T16:36:42.360" v="1283" actId="1076"/>
        <pc:sldMkLst>
          <pc:docMk/>
          <pc:sldMk cId="3261472156" sldId="262"/>
        </pc:sldMkLst>
        <pc:spChg chg="mod">
          <ac:chgData name="Holly Temple" userId="99b65bc5-c2b9-4bc4-bf67-d804d3b31423" providerId="ADAL" clId="{1E442F1C-AAF5-4BDF-9F3B-25E985938978}" dt="2025-01-15T15:29:48.226" v="106" actId="2711"/>
          <ac:spMkLst>
            <pc:docMk/>
            <pc:sldMk cId="3261472156" sldId="262"/>
            <ac:spMk id="5" creationId="{B4616767-9AEC-F4C3-B2B9-15E659DCAD29}"/>
          </ac:spMkLst>
        </pc:spChg>
        <pc:spChg chg="mod">
          <ac:chgData name="Holly Temple" userId="99b65bc5-c2b9-4bc4-bf67-d804d3b31423" providerId="ADAL" clId="{1E442F1C-AAF5-4BDF-9F3B-25E985938978}" dt="2025-01-15T15:27:07.882" v="44" actId="14100"/>
          <ac:spMkLst>
            <pc:docMk/>
            <pc:sldMk cId="3261472156" sldId="262"/>
            <ac:spMk id="9" creationId="{6B98D51B-EC91-240F-59D3-EFBA28B323DC}"/>
          </ac:spMkLst>
        </pc:spChg>
        <pc:spChg chg="add mod">
          <ac:chgData name="Holly Temple" userId="99b65bc5-c2b9-4bc4-bf67-d804d3b31423" providerId="ADAL" clId="{1E442F1C-AAF5-4BDF-9F3B-25E985938978}" dt="2025-01-15T16:15:36.312" v="762" actId="1076"/>
          <ac:spMkLst>
            <pc:docMk/>
            <pc:sldMk cId="3261472156" sldId="262"/>
            <ac:spMk id="15" creationId="{48DFE4DA-E59F-43A4-6D7B-41B24C67E9DD}"/>
          </ac:spMkLst>
        </pc:spChg>
        <pc:picChg chg="add mod">
          <ac:chgData name="Holly Temple" userId="99b65bc5-c2b9-4bc4-bf67-d804d3b31423" providerId="ADAL" clId="{1E442F1C-AAF5-4BDF-9F3B-25E985938978}" dt="2025-01-15T16:15:36.312" v="762" actId="1076"/>
          <ac:picMkLst>
            <pc:docMk/>
            <pc:sldMk cId="3261472156" sldId="262"/>
            <ac:picMk id="12" creationId="{6C1415DD-654C-ACB8-1358-BB0D40972E4E}"/>
          </ac:picMkLst>
        </pc:picChg>
        <pc:picChg chg="add mod">
          <ac:chgData name="Holly Temple" userId="99b65bc5-c2b9-4bc4-bf67-d804d3b31423" providerId="ADAL" clId="{1E442F1C-AAF5-4BDF-9F3B-25E985938978}" dt="2025-01-15T16:36:42.360" v="1283" actId="1076"/>
          <ac:picMkLst>
            <pc:docMk/>
            <pc:sldMk cId="3261472156" sldId="262"/>
            <ac:picMk id="16" creationId="{A3373F50-257B-7278-339B-15857A7DBEB9}"/>
          </ac:picMkLst>
        </pc:picChg>
      </pc:sldChg>
      <pc:sldChg chg="addSp delSp modSp mod">
        <pc:chgData name="Holly Temple" userId="99b65bc5-c2b9-4bc4-bf67-d804d3b31423" providerId="ADAL" clId="{1E442F1C-AAF5-4BDF-9F3B-25E985938978}" dt="2025-01-15T16:36:36.055" v="1281" actId="478"/>
        <pc:sldMkLst>
          <pc:docMk/>
          <pc:sldMk cId="3381062272" sldId="263"/>
        </pc:sldMkLst>
        <pc:spChg chg="mod">
          <ac:chgData name="Holly Temple" userId="99b65bc5-c2b9-4bc4-bf67-d804d3b31423" providerId="ADAL" clId="{1E442F1C-AAF5-4BDF-9F3B-25E985938978}" dt="2025-01-15T15:29:53.084" v="107" actId="14100"/>
          <ac:spMkLst>
            <pc:docMk/>
            <pc:sldMk cId="3381062272" sldId="263"/>
            <ac:spMk id="7" creationId="{52E59A28-319C-E5FA-387B-62C82B58FC81}"/>
          </ac:spMkLst>
        </pc:spChg>
        <pc:spChg chg="mod">
          <ac:chgData name="Holly Temple" userId="99b65bc5-c2b9-4bc4-bf67-d804d3b31423" providerId="ADAL" clId="{1E442F1C-AAF5-4BDF-9F3B-25E985938978}" dt="2025-01-15T15:29:42.419" v="105" actId="2711"/>
          <ac:spMkLst>
            <pc:docMk/>
            <pc:sldMk cId="3381062272" sldId="263"/>
            <ac:spMk id="8" creationId="{2D51FA71-3348-FC49-84AD-0088670E2EB4}"/>
          </ac:spMkLst>
        </pc:spChg>
        <pc:spChg chg="mod">
          <ac:chgData name="Holly Temple" userId="99b65bc5-c2b9-4bc4-bf67-d804d3b31423" providerId="ADAL" clId="{1E442F1C-AAF5-4BDF-9F3B-25E985938978}" dt="2025-01-15T16:18:48.885" v="823" actId="14100"/>
          <ac:spMkLst>
            <pc:docMk/>
            <pc:sldMk cId="3381062272" sldId="263"/>
            <ac:spMk id="11" creationId="{B7DA6E04-D04E-3BCE-CD23-12FBA28DF19A}"/>
          </ac:spMkLst>
        </pc:spChg>
        <pc:spChg chg="add mod">
          <ac:chgData name="Holly Temple" userId="99b65bc5-c2b9-4bc4-bf67-d804d3b31423" providerId="ADAL" clId="{1E442F1C-AAF5-4BDF-9F3B-25E985938978}" dt="2025-01-15T16:18:58.152" v="825" actId="1076"/>
          <ac:spMkLst>
            <pc:docMk/>
            <pc:sldMk cId="3381062272" sldId="263"/>
            <ac:spMk id="17" creationId="{1F211F14-22D5-AF79-FF12-DFE7E49BDC50}"/>
          </ac:spMkLst>
        </pc:spChg>
        <pc:spChg chg="add mod">
          <ac:chgData name="Holly Temple" userId="99b65bc5-c2b9-4bc4-bf67-d804d3b31423" providerId="ADAL" clId="{1E442F1C-AAF5-4BDF-9F3B-25E985938978}" dt="2025-01-15T16:19:36.206" v="829" actId="1076"/>
          <ac:spMkLst>
            <pc:docMk/>
            <pc:sldMk cId="3381062272" sldId="263"/>
            <ac:spMk id="18" creationId="{F53065A1-507B-2966-1172-AE0C3FF2BA86}"/>
          </ac:spMkLst>
        </pc:spChg>
        <pc:picChg chg="add mod modCrop">
          <ac:chgData name="Holly Temple" userId="99b65bc5-c2b9-4bc4-bf67-d804d3b31423" providerId="ADAL" clId="{1E442F1C-AAF5-4BDF-9F3B-25E985938978}" dt="2025-01-15T16:19:41.630" v="831" actId="1036"/>
          <ac:picMkLst>
            <pc:docMk/>
            <pc:sldMk cId="3381062272" sldId="263"/>
            <ac:picMk id="12" creationId="{233EB0DA-0457-08D0-8F46-7F470BBCD3D4}"/>
          </ac:picMkLst>
        </pc:picChg>
        <pc:picChg chg="add mod">
          <ac:chgData name="Holly Temple" userId="99b65bc5-c2b9-4bc4-bf67-d804d3b31423" providerId="ADAL" clId="{1E442F1C-AAF5-4BDF-9F3B-25E985938978}" dt="2025-01-15T16:16:16.882" v="772" actId="1076"/>
          <ac:picMkLst>
            <pc:docMk/>
            <pc:sldMk cId="3381062272" sldId="263"/>
            <ac:picMk id="15" creationId="{C3B0847E-6B82-DEA3-10A4-3FEFABF0A843}"/>
          </ac:picMkLst>
        </pc:picChg>
      </pc:sldChg>
      <pc:sldChg chg="addSp delSp modSp mod">
        <pc:chgData name="Holly Temple" userId="99b65bc5-c2b9-4bc4-bf67-d804d3b31423" providerId="ADAL" clId="{1E442F1C-AAF5-4BDF-9F3B-25E985938978}" dt="2025-01-15T16:22:43.730" v="917" actId="14100"/>
        <pc:sldMkLst>
          <pc:docMk/>
          <pc:sldMk cId="3283226884" sldId="264"/>
        </pc:sldMkLst>
        <pc:spChg chg="mod">
          <ac:chgData name="Holly Temple" userId="99b65bc5-c2b9-4bc4-bf67-d804d3b31423" providerId="ADAL" clId="{1E442F1C-AAF5-4BDF-9F3B-25E985938978}" dt="2025-01-15T15:29:57.065" v="108" actId="14100"/>
          <ac:spMkLst>
            <pc:docMk/>
            <pc:sldMk cId="3283226884" sldId="264"/>
            <ac:spMk id="4" creationId="{6088C13C-937B-2D27-A793-4F40DED7929D}"/>
          </ac:spMkLst>
        </pc:spChg>
        <pc:spChg chg="mod">
          <ac:chgData name="Holly Temple" userId="99b65bc5-c2b9-4bc4-bf67-d804d3b31423" providerId="ADAL" clId="{1E442F1C-AAF5-4BDF-9F3B-25E985938978}" dt="2025-01-15T16:21:48.587" v="876" actId="1076"/>
          <ac:spMkLst>
            <pc:docMk/>
            <pc:sldMk cId="3283226884" sldId="264"/>
            <ac:spMk id="5" creationId="{BE718188-4641-9DD2-4F1C-696E464840C4}"/>
          </ac:spMkLst>
        </pc:spChg>
        <pc:spChg chg="mod">
          <ac:chgData name="Holly Temple" userId="99b65bc5-c2b9-4bc4-bf67-d804d3b31423" providerId="ADAL" clId="{1E442F1C-AAF5-4BDF-9F3B-25E985938978}" dt="2025-01-15T16:21:03.991" v="865" actId="1076"/>
          <ac:spMkLst>
            <pc:docMk/>
            <pc:sldMk cId="3283226884" sldId="264"/>
            <ac:spMk id="10" creationId="{E8E7A0DD-00BD-44CA-AD0C-5BBF92617DD1}"/>
          </ac:spMkLst>
        </pc:spChg>
        <pc:spChg chg="mod">
          <ac:chgData name="Holly Temple" userId="99b65bc5-c2b9-4bc4-bf67-d804d3b31423" providerId="ADAL" clId="{1E442F1C-AAF5-4BDF-9F3B-25E985938978}" dt="2025-01-15T16:20:58.216" v="864" actId="14100"/>
          <ac:spMkLst>
            <pc:docMk/>
            <pc:sldMk cId="3283226884" sldId="264"/>
            <ac:spMk id="11" creationId="{BAAD53B3-B8C7-D1AB-7B94-0C65D0824C74}"/>
          </ac:spMkLst>
        </pc:spChg>
        <pc:spChg chg="mod">
          <ac:chgData name="Holly Temple" userId="99b65bc5-c2b9-4bc4-bf67-d804d3b31423" providerId="ADAL" clId="{1E442F1C-AAF5-4BDF-9F3B-25E985938978}" dt="2025-01-15T16:21:18.675" v="869" actId="14100"/>
          <ac:spMkLst>
            <pc:docMk/>
            <pc:sldMk cId="3283226884" sldId="264"/>
            <ac:spMk id="12" creationId="{DB8E3621-4A0F-0468-BBD6-F12671CB3BC7}"/>
          </ac:spMkLst>
        </pc:spChg>
        <pc:spChg chg="add mod">
          <ac:chgData name="Holly Temple" userId="99b65bc5-c2b9-4bc4-bf67-d804d3b31423" providerId="ADAL" clId="{1E442F1C-AAF5-4BDF-9F3B-25E985938978}" dt="2025-01-15T16:20:47.459" v="862" actId="688"/>
          <ac:spMkLst>
            <pc:docMk/>
            <pc:sldMk cId="3283226884" sldId="264"/>
            <ac:spMk id="21" creationId="{F6433E1E-F544-B462-146C-17FB7F6D88D7}"/>
          </ac:spMkLst>
        </pc:spChg>
        <pc:spChg chg="add mod">
          <ac:chgData name="Holly Temple" userId="99b65bc5-c2b9-4bc4-bf67-d804d3b31423" providerId="ADAL" clId="{1E442F1C-AAF5-4BDF-9F3B-25E985938978}" dt="2025-01-15T16:22:43.730" v="917" actId="14100"/>
          <ac:spMkLst>
            <pc:docMk/>
            <pc:sldMk cId="3283226884" sldId="264"/>
            <ac:spMk id="22" creationId="{2E801F75-3974-6EA9-FA82-AFF93EA5B769}"/>
          </ac:spMkLst>
        </pc:spChg>
        <pc:spChg chg="add mod">
          <ac:chgData name="Holly Temple" userId="99b65bc5-c2b9-4bc4-bf67-d804d3b31423" providerId="ADAL" clId="{1E442F1C-AAF5-4BDF-9F3B-25E985938978}" dt="2025-01-15T16:22:38.111" v="916" actId="14100"/>
          <ac:spMkLst>
            <pc:docMk/>
            <pc:sldMk cId="3283226884" sldId="264"/>
            <ac:spMk id="23" creationId="{F001E97D-935C-5980-5EA9-CBAA194D55CE}"/>
          </ac:spMkLst>
        </pc:spChg>
        <pc:picChg chg="add mod">
          <ac:chgData name="Holly Temple" userId="99b65bc5-c2b9-4bc4-bf67-d804d3b31423" providerId="ADAL" clId="{1E442F1C-AAF5-4BDF-9F3B-25E985938978}" dt="2025-01-15T16:21:07.667" v="866" actId="1076"/>
          <ac:picMkLst>
            <pc:docMk/>
            <pc:sldMk cId="3283226884" sldId="264"/>
            <ac:picMk id="16" creationId="{0BC2A53B-A57A-B502-5D7C-A9D5E227E354}"/>
          </ac:picMkLst>
        </pc:picChg>
        <pc:picChg chg="add mod">
          <ac:chgData name="Holly Temple" userId="99b65bc5-c2b9-4bc4-bf67-d804d3b31423" providerId="ADAL" clId="{1E442F1C-AAF5-4BDF-9F3B-25E985938978}" dt="2025-01-15T16:20:51.933" v="863" actId="1076"/>
          <ac:picMkLst>
            <pc:docMk/>
            <pc:sldMk cId="3283226884" sldId="264"/>
            <ac:picMk id="17" creationId="{83F22253-4540-1B28-E6EA-846D98D9A317}"/>
          </ac:picMkLst>
        </pc:picChg>
        <pc:picChg chg="add mod">
          <ac:chgData name="Holly Temple" userId="99b65bc5-c2b9-4bc4-bf67-d804d3b31423" providerId="ADAL" clId="{1E442F1C-AAF5-4BDF-9F3B-25E985938978}" dt="2025-01-15T16:21:10.734" v="867" actId="1076"/>
          <ac:picMkLst>
            <pc:docMk/>
            <pc:sldMk cId="3283226884" sldId="264"/>
            <ac:picMk id="18" creationId="{2729CDC0-D3D1-111C-E7DB-C4928B1360B8}"/>
          </ac:picMkLst>
        </pc:picChg>
        <pc:picChg chg="add mod">
          <ac:chgData name="Holly Temple" userId="99b65bc5-c2b9-4bc4-bf67-d804d3b31423" providerId="ADAL" clId="{1E442F1C-AAF5-4BDF-9F3B-25E985938978}" dt="2025-01-15T16:21:26.684" v="870" actId="1076"/>
          <ac:picMkLst>
            <pc:docMk/>
            <pc:sldMk cId="3283226884" sldId="264"/>
            <ac:picMk id="19" creationId="{910ECD4B-3742-5703-2BEE-FDDCA9746B6B}"/>
          </ac:picMkLst>
        </pc:picChg>
        <pc:picChg chg="add mod">
          <ac:chgData name="Holly Temple" userId="99b65bc5-c2b9-4bc4-bf67-d804d3b31423" providerId="ADAL" clId="{1E442F1C-AAF5-4BDF-9F3B-25E985938978}" dt="2025-01-15T16:21:32.277" v="871" actId="1076"/>
          <ac:picMkLst>
            <pc:docMk/>
            <pc:sldMk cId="3283226884" sldId="264"/>
            <ac:picMk id="20" creationId="{509CCB31-EB2A-2346-0825-B206EC81BE6B}"/>
          </ac:picMkLst>
        </pc:picChg>
      </pc:sldChg>
      <pc:sldChg chg="addSp delSp modSp mod">
        <pc:chgData name="Holly Temple" userId="99b65bc5-c2b9-4bc4-bf67-d804d3b31423" providerId="ADAL" clId="{1E442F1C-AAF5-4BDF-9F3B-25E985938978}" dt="2025-01-15T16:36:32.720" v="1279" actId="478"/>
        <pc:sldMkLst>
          <pc:docMk/>
          <pc:sldMk cId="4188845696" sldId="265"/>
        </pc:sldMkLst>
        <pc:spChg chg="add mod">
          <ac:chgData name="Holly Temple" userId="99b65bc5-c2b9-4bc4-bf67-d804d3b31423" providerId="ADAL" clId="{1E442F1C-AAF5-4BDF-9F3B-25E985938978}" dt="2025-01-15T16:24:54.432" v="1015" actId="20577"/>
          <ac:spMkLst>
            <pc:docMk/>
            <pc:sldMk cId="4188845696" sldId="265"/>
            <ac:spMk id="5" creationId="{50FD4E15-1C71-76AA-AB46-6385A11A3413}"/>
          </ac:spMkLst>
        </pc:spChg>
        <pc:spChg chg="mod">
          <ac:chgData name="Holly Temple" userId="99b65bc5-c2b9-4bc4-bf67-d804d3b31423" providerId="ADAL" clId="{1E442F1C-AAF5-4BDF-9F3B-25E985938978}" dt="2025-01-15T15:30:00.932" v="109" actId="14100"/>
          <ac:spMkLst>
            <pc:docMk/>
            <pc:sldMk cId="4188845696" sldId="265"/>
            <ac:spMk id="7" creationId="{EEF07C3D-1FC9-B1C4-B2EA-E22826A3B008}"/>
          </ac:spMkLst>
        </pc:spChg>
        <pc:spChg chg="mod">
          <ac:chgData name="Holly Temple" userId="99b65bc5-c2b9-4bc4-bf67-d804d3b31423" providerId="ADAL" clId="{1E442F1C-AAF5-4BDF-9F3B-25E985938978}" dt="2025-01-15T15:29:32.171" v="103" actId="2711"/>
          <ac:spMkLst>
            <pc:docMk/>
            <pc:sldMk cId="4188845696" sldId="265"/>
            <ac:spMk id="8" creationId="{7FA037FA-F0F8-559C-217E-18CA91F9F186}"/>
          </ac:spMkLst>
        </pc:spChg>
        <pc:picChg chg="add mod modCrop">
          <ac:chgData name="Holly Temple" userId="99b65bc5-c2b9-4bc4-bf67-d804d3b31423" providerId="ADAL" clId="{1E442F1C-AAF5-4BDF-9F3B-25E985938978}" dt="2025-01-15T15:28:29.659" v="53" actId="688"/>
          <ac:picMkLst>
            <pc:docMk/>
            <pc:sldMk cId="4188845696" sldId="265"/>
            <ac:picMk id="2" creationId="{C681E7D8-A369-1D76-8DA5-9CF7DD579E2E}"/>
          </ac:picMkLst>
        </pc:picChg>
        <pc:picChg chg="add mod">
          <ac:chgData name="Holly Temple" userId="99b65bc5-c2b9-4bc4-bf67-d804d3b31423" providerId="ADAL" clId="{1E442F1C-AAF5-4BDF-9F3B-25E985938978}" dt="2025-01-15T16:24:37.058" v="991" actId="1076"/>
          <ac:picMkLst>
            <pc:docMk/>
            <pc:sldMk cId="4188845696" sldId="265"/>
            <ac:picMk id="4" creationId="{5A1B5602-CB0B-D6BB-972C-45182529E74F}"/>
          </ac:picMkLst>
        </pc:picChg>
      </pc:sldChg>
      <pc:sldChg chg="addSp delSp modSp mod modNotesTx">
        <pc:chgData name="Holly Temple" userId="99b65bc5-c2b9-4bc4-bf67-d804d3b31423" providerId="ADAL" clId="{1E442F1C-AAF5-4BDF-9F3B-25E985938978}" dt="2025-01-15T16:37:12.676" v="1291" actId="478"/>
        <pc:sldMkLst>
          <pc:docMk/>
          <pc:sldMk cId="2396176546" sldId="266"/>
        </pc:sldMkLst>
        <pc:spChg chg="mod">
          <ac:chgData name="Holly Temple" userId="99b65bc5-c2b9-4bc4-bf67-d804d3b31423" providerId="ADAL" clId="{1E442F1C-AAF5-4BDF-9F3B-25E985938978}" dt="2025-01-15T16:25:41.218" v="1059" actId="1076"/>
          <ac:spMkLst>
            <pc:docMk/>
            <pc:sldMk cId="2396176546" sldId="266"/>
            <ac:spMk id="4" creationId="{2CE7888B-E813-198E-4FA3-DD3138B41CDA}"/>
          </ac:spMkLst>
        </pc:spChg>
        <pc:spChg chg="mod">
          <ac:chgData name="Holly Temple" userId="99b65bc5-c2b9-4bc4-bf67-d804d3b31423" providerId="ADAL" clId="{1E442F1C-AAF5-4BDF-9F3B-25E985938978}" dt="2025-01-15T15:29:26.969" v="102" actId="14100"/>
          <ac:spMkLst>
            <pc:docMk/>
            <pc:sldMk cId="2396176546" sldId="266"/>
            <ac:spMk id="5" creationId="{210E40E7-7F0B-3B34-E3C2-EF4B04DAE426}"/>
          </ac:spMkLst>
        </pc:spChg>
        <pc:spChg chg="add mod">
          <ac:chgData name="Holly Temple" userId="99b65bc5-c2b9-4bc4-bf67-d804d3b31423" providerId="ADAL" clId="{1E442F1C-AAF5-4BDF-9F3B-25E985938978}" dt="2025-01-15T15:40:57.519" v="167" actId="1076"/>
          <ac:spMkLst>
            <pc:docMk/>
            <pc:sldMk cId="2396176546" sldId="266"/>
            <ac:spMk id="6" creationId="{CEB90727-7063-B135-BC0F-D531DBB711A3}"/>
          </ac:spMkLst>
        </pc:spChg>
        <pc:spChg chg="add mod">
          <ac:chgData name="Holly Temple" userId="99b65bc5-c2b9-4bc4-bf67-d804d3b31423" providerId="ADAL" clId="{1E442F1C-AAF5-4BDF-9F3B-25E985938978}" dt="2025-01-15T16:25:57.410" v="1062" actId="14100"/>
          <ac:spMkLst>
            <pc:docMk/>
            <pc:sldMk cId="2396176546" sldId="266"/>
            <ac:spMk id="16" creationId="{C31577C0-4650-AE33-3349-4D303DCA72F8}"/>
          </ac:spMkLst>
        </pc:spChg>
        <pc:picChg chg="add mod modCrop">
          <ac:chgData name="Holly Temple" userId="99b65bc5-c2b9-4bc4-bf67-d804d3b31423" providerId="ADAL" clId="{1E442F1C-AAF5-4BDF-9F3B-25E985938978}" dt="2025-01-15T15:42:11.170" v="190" actId="1076"/>
          <ac:picMkLst>
            <pc:docMk/>
            <pc:sldMk cId="2396176546" sldId="266"/>
            <ac:picMk id="9" creationId="{87EA3F13-3E91-DB9B-CC12-73E67B6689CF}"/>
          </ac:picMkLst>
        </pc:picChg>
        <pc:picChg chg="add mod">
          <ac:chgData name="Holly Temple" userId="99b65bc5-c2b9-4bc4-bf67-d804d3b31423" providerId="ADAL" clId="{1E442F1C-AAF5-4BDF-9F3B-25E985938978}" dt="2025-01-15T16:36:23.864" v="1277" actId="1076"/>
          <ac:picMkLst>
            <pc:docMk/>
            <pc:sldMk cId="2396176546" sldId="266"/>
            <ac:picMk id="18" creationId="{06034895-8BAA-63F8-44BE-1E0E8F52BCE8}"/>
          </ac:picMkLst>
        </pc:picChg>
      </pc:sldChg>
      <pc:sldChg chg="addSp delSp modSp new mod">
        <pc:chgData name="Holly Temple" userId="99b65bc5-c2b9-4bc4-bf67-d804d3b31423" providerId="ADAL" clId="{1E442F1C-AAF5-4BDF-9F3B-25E985938978}" dt="2025-01-15T15:53:56.429" v="381" actId="14100"/>
        <pc:sldMkLst>
          <pc:docMk/>
          <pc:sldMk cId="2995819777" sldId="267"/>
        </pc:sldMkLst>
        <pc:spChg chg="add mod">
          <ac:chgData name="Holly Temple" userId="99b65bc5-c2b9-4bc4-bf67-d804d3b31423" providerId="ADAL" clId="{1E442F1C-AAF5-4BDF-9F3B-25E985938978}" dt="2025-01-15T15:53:23.745" v="345" actId="14100"/>
          <ac:spMkLst>
            <pc:docMk/>
            <pc:sldMk cId="2995819777" sldId="267"/>
            <ac:spMk id="5" creationId="{A3BDDE5D-DEF5-DDFB-282D-9EA85865F343}"/>
          </ac:spMkLst>
        </pc:spChg>
        <pc:spChg chg="add mod">
          <ac:chgData name="Holly Temple" userId="99b65bc5-c2b9-4bc4-bf67-d804d3b31423" providerId="ADAL" clId="{1E442F1C-AAF5-4BDF-9F3B-25E985938978}" dt="2025-01-15T15:43:03.859" v="215" actId="20577"/>
          <ac:spMkLst>
            <pc:docMk/>
            <pc:sldMk cId="2995819777" sldId="267"/>
            <ac:spMk id="6" creationId="{47F2AA07-6502-8F95-D7B7-154929365B1A}"/>
          </ac:spMkLst>
        </pc:spChg>
        <pc:spChg chg="add mod ord">
          <ac:chgData name="Holly Temple" userId="99b65bc5-c2b9-4bc4-bf67-d804d3b31423" providerId="ADAL" clId="{1E442F1C-AAF5-4BDF-9F3B-25E985938978}" dt="2025-01-15T15:53:44.506" v="379" actId="1038"/>
          <ac:spMkLst>
            <pc:docMk/>
            <pc:sldMk cId="2995819777" sldId="267"/>
            <ac:spMk id="8" creationId="{B36F57A2-BDBA-D567-B367-687318ACB281}"/>
          </ac:spMkLst>
        </pc:spChg>
        <pc:spChg chg="add mod">
          <ac:chgData name="Holly Temple" userId="99b65bc5-c2b9-4bc4-bf67-d804d3b31423" providerId="ADAL" clId="{1E442F1C-AAF5-4BDF-9F3B-25E985938978}" dt="2025-01-15T15:46:24.500" v="268" actId="14100"/>
          <ac:spMkLst>
            <pc:docMk/>
            <pc:sldMk cId="2995819777" sldId="267"/>
            <ac:spMk id="12" creationId="{8B754B3F-E591-44F0-662E-83E0429BEAFD}"/>
          </ac:spMkLst>
        </pc:spChg>
        <pc:spChg chg="add mod">
          <ac:chgData name="Holly Temple" userId="99b65bc5-c2b9-4bc4-bf67-d804d3b31423" providerId="ADAL" clId="{1E442F1C-AAF5-4BDF-9F3B-25E985938978}" dt="2025-01-15T15:45:54.416" v="261" actId="1076"/>
          <ac:spMkLst>
            <pc:docMk/>
            <pc:sldMk cId="2995819777" sldId="267"/>
            <ac:spMk id="13" creationId="{41D5CED0-1ACF-F07B-3D18-AA0681BBF2CD}"/>
          </ac:spMkLst>
        </pc:spChg>
        <pc:spChg chg="add mod">
          <ac:chgData name="Holly Temple" userId="99b65bc5-c2b9-4bc4-bf67-d804d3b31423" providerId="ADAL" clId="{1E442F1C-AAF5-4BDF-9F3B-25E985938978}" dt="2025-01-15T15:45:42.682" v="259" actId="1076"/>
          <ac:spMkLst>
            <pc:docMk/>
            <pc:sldMk cId="2995819777" sldId="267"/>
            <ac:spMk id="14" creationId="{DCFE58C9-DE4E-F2BA-FD9B-A2F8322B6837}"/>
          </ac:spMkLst>
        </pc:spChg>
        <pc:spChg chg="add mod">
          <ac:chgData name="Holly Temple" userId="99b65bc5-c2b9-4bc4-bf67-d804d3b31423" providerId="ADAL" clId="{1E442F1C-AAF5-4BDF-9F3B-25E985938978}" dt="2025-01-15T15:45:37.686" v="258" actId="1076"/>
          <ac:spMkLst>
            <pc:docMk/>
            <pc:sldMk cId="2995819777" sldId="267"/>
            <ac:spMk id="16" creationId="{6267105C-C807-8838-BF52-02A69B54376E}"/>
          </ac:spMkLst>
        </pc:spChg>
        <pc:spChg chg="add mod ord">
          <ac:chgData name="Holly Temple" userId="99b65bc5-c2b9-4bc4-bf67-d804d3b31423" providerId="ADAL" clId="{1E442F1C-AAF5-4BDF-9F3B-25E985938978}" dt="2025-01-15T15:53:56.429" v="381" actId="14100"/>
          <ac:spMkLst>
            <pc:docMk/>
            <pc:sldMk cId="2995819777" sldId="267"/>
            <ac:spMk id="30" creationId="{5ABC6752-1E21-16B9-C968-164ACCAD6429}"/>
          </ac:spMkLst>
        </pc:spChg>
        <pc:picChg chg="add mod ord">
          <ac:chgData name="Holly Temple" userId="99b65bc5-c2b9-4bc4-bf67-d804d3b31423" providerId="ADAL" clId="{1E442F1C-AAF5-4BDF-9F3B-25E985938978}" dt="2025-01-15T15:46:48.947" v="269" actId="207"/>
          <ac:picMkLst>
            <pc:docMk/>
            <pc:sldMk cId="2995819777" sldId="267"/>
            <ac:picMk id="4" creationId="{66B994B1-8F73-4FD1-3E86-C34F9D158817}"/>
          </ac:picMkLst>
        </pc:picChg>
        <pc:picChg chg="add mod">
          <ac:chgData name="Holly Temple" userId="99b65bc5-c2b9-4bc4-bf67-d804d3b31423" providerId="ADAL" clId="{1E442F1C-AAF5-4BDF-9F3B-25E985938978}" dt="2025-01-15T15:47:25.642" v="277" actId="1076"/>
          <ac:picMkLst>
            <pc:docMk/>
            <pc:sldMk cId="2995819777" sldId="267"/>
            <ac:picMk id="21" creationId="{9ED6141F-C5B1-533B-83A7-AABEFD648536}"/>
          </ac:picMkLst>
        </pc:picChg>
        <pc:picChg chg="add mod">
          <ac:chgData name="Holly Temple" userId="99b65bc5-c2b9-4bc4-bf67-d804d3b31423" providerId="ADAL" clId="{1E442F1C-AAF5-4BDF-9F3B-25E985938978}" dt="2025-01-15T15:47:29.510" v="279" actId="1076"/>
          <ac:picMkLst>
            <pc:docMk/>
            <pc:sldMk cId="2995819777" sldId="267"/>
            <ac:picMk id="22" creationId="{51A4EB7F-E257-353C-0ABB-BCE33B85B7CE}"/>
          </ac:picMkLst>
        </pc:picChg>
        <pc:picChg chg="add mod">
          <ac:chgData name="Holly Temple" userId="99b65bc5-c2b9-4bc4-bf67-d804d3b31423" providerId="ADAL" clId="{1E442F1C-AAF5-4BDF-9F3B-25E985938978}" dt="2025-01-15T15:47:33.513" v="281" actId="1076"/>
          <ac:picMkLst>
            <pc:docMk/>
            <pc:sldMk cId="2995819777" sldId="267"/>
            <ac:picMk id="23" creationId="{E656A3F6-C6C9-01FA-A7BF-85A84192B6D5}"/>
          </ac:picMkLst>
        </pc:picChg>
        <pc:picChg chg="add mod">
          <ac:chgData name="Holly Temple" userId="99b65bc5-c2b9-4bc4-bf67-d804d3b31423" providerId="ADAL" clId="{1E442F1C-AAF5-4BDF-9F3B-25E985938978}" dt="2025-01-15T15:50:49.217" v="312" actId="1076"/>
          <ac:picMkLst>
            <pc:docMk/>
            <pc:sldMk cId="2995819777" sldId="267"/>
            <ac:picMk id="26" creationId="{9F824912-79B2-FA0E-318B-8391DDE163FD}"/>
          </ac:picMkLst>
        </pc:picChg>
        <pc:picChg chg="add mod">
          <ac:chgData name="Holly Temple" userId="99b65bc5-c2b9-4bc4-bf67-d804d3b31423" providerId="ADAL" clId="{1E442F1C-AAF5-4BDF-9F3B-25E985938978}" dt="2025-01-15T15:51:11.173" v="317" actId="14826"/>
          <ac:picMkLst>
            <pc:docMk/>
            <pc:sldMk cId="2995819777" sldId="267"/>
            <ac:picMk id="27" creationId="{FF631EE3-2ED6-4781-0099-D57E40DF9701}"/>
          </ac:picMkLst>
        </pc:picChg>
        <pc:picChg chg="add mod">
          <ac:chgData name="Holly Temple" userId="99b65bc5-c2b9-4bc4-bf67-d804d3b31423" providerId="ADAL" clId="{1E442F1C-AAF5-4BDF-9F3B-25E985938978}" dt="2025-01-15T15:52:55.208" v="342" actId="1035"/>
          <ac:picMkLst>
            <pc:docMk/>
            <pc:sldMk cId="2995819777" sldId="267"/>
            <ac:picMk id="28" creationId="{605E20D6-BE9C-37DF-1914-32A34C46E702}"/>
          </ac:picMkLst>
        </pc:picChg>
        <pc:picChg chg="add mod">
          <ac:chgData name="Holly Temple" userId="99b65bc5-c2b9-4bc4-bf67-d804d3b31423" providerId="ADAL" clId="{1E442F1C-AAF5-4BDF-9F3B-25E985938978}" dt="2025-01-15T15:52:44.085" v="331" actId="1076"/>
          <ac:picMkLst>
            <pc:docMk/>
            <pc:sldMk cId="2995819777" sldId="267"/>
            <ac:picMk id="29" creationId="{ACBA929F-01FC-EACA-6C70-16F56AE09E73}"/>
          </ac:picMkLst>
        </pc:picChg>
      </pc:sldChg>
      <pc:sldChg chg="addSp delSp modSp add mod ord">
        <pc:chgData name="Holly Temple" userId="99b65bc5-c2b9-4bc4-bf67-d804d3b31423" providerId="ADAL" clId="{1E442F1C-AAF5-4BDF-9F3B-25E985938978}" dt="2025-01-15T16:39:00.434" v="1315" actId="1076"/>
        <pc:sldMkLst>
          <pc:docMk/>
          <pc:sldMk cId="3203867527" sldId="268"/>
        </pc:sldMkLst>
        <pc:spChg chg="mod">
          <ac:chgData name="Holly Temple" userId="99b65bc5-c2b9-4bc4-bf67-d804d3b31423" providerId="ADAL" clId="{1E442F1C-AAF5-4BDF-9F3B-25E985938978}" dt="2025-01-15T15:43:29.116" v="233" actId="14100"/>
          <ac:spMkLst>
            <pc:docMk/>
            <pc:sldMk cId="3203867527" sldId="268"/>
            <ac:spMk id="4" creationId="{3168512D-E5E8-288D-7BF0-25F3777ADF72}"/>
          </ac:spMkLst>
        </pc:spChg>
        <pc:spChg chg="mod">
          <ac:chgData name="Holly Temple" userId="99b65bc5-c2b9-4bc4-bf67-d804d3b31423" providerId="ADAL" clId="{1E442F1C-AAF5-4BDF-9F3B-25E985938978}" dt="2025-01-15T15:56:42.556" v="432" actId="20577"/>
          <ac:spMkLst>
            <pc:docMk/>
            <pc:sldMk cId="3203867527" sldId="268"/>
            <ac:spMk id="5" creationId="{FC789049-2217-2BAA-3F6C-910900E360D8}"/>
          </ac:spMkLst>
        </pc:spChg>
        <pc:spChg chg="mod ord">
          <ac:chgData name="Holly Temple" userId="99b65bc5-c2b9-4bc4-bf67-d804d3b31423" providerId="ADAL" clId="{1E442F1C-AAF5-4BDF-9F3B-25E985938978}" dt="2025-01-15T16:29:48.609" v="1084" actId="1076"/>
          <ac:spMkLst>
            <pc:docMk/>
            <pc:sldMk cId="3203867527" sldId="268"/>
            <ac:spMk id="6" creationId="{CFC483B3-F1E0-C738-E30A-ECD4D6A8A287}"/>
          </ac:spMkLst>
        </pc:spChg>
        <pc:spChg chg="add mod ord">
          <ac:chgData name="Holly Temple" userId="99b65bc5-c2b9-4bc4-bf67-d804d3b31423" providerId="ADAL" clId="{1E442F1C-AAF5-4BDF-9F3B-25E985938978}" dt="2025-01-15T16:39:00.434" v="1315" actId="1076"/>
          <ac:spMkLst>
            <pc:docMk/>
            <pc:sldMk cId="3203867527" sldId="268"/>
            <ac:spMk id="7" creationId="{53DE625C-E71D-1E64-BA3E-7CBAFFCD4528}"/>
          </ac:spMkLst>
        </pc:spChg>
        <pc:spChg chg="add mod ord">
          <ac:chgData name="Holly Temple" userId="99b65bc5-c2b9-4bc4-bf67-d804d3b31423" providerId="ADAL" clId="{1E442F1C-AAF5-4BDF-9F3B-25E985938978}" dt="2025-01-15T16:29:53.803" v="1086" actId="14100"/>
          <ac:spMkLst>
            <pc:docMk/>
            <pc:sldMk cId="3203867527" sldId="268"/>
            <ac:spMk id="8" creationId="{6EDA5715-FA46-6228-2313-0B98D3A34446}"/>
          </ac:spMkLst>
        </pc:spChg>
        <pc:spChg chg="add mod">
          <ac:chgData name="Holly Temple" userId="99b65bc5-c2b9-4bc4-bf67-d804d3b31423" providerId="ADAL" clId="{1E442F1C-AAF5-4BDF-9F3B-25E985938978}" dt="2025-01-15T16:39:00.434" v="1315" actId="1076"/>
          <ac:spMkLst>
            <pc:docMk/>
            <pc:sldMk cId="3203867527" sldId="268"/>
            <ac:spMk id="10" creationId="{22EB38BB-604B-44FF-F9B9-112DECEDDB29}"/>
          </ac:spMkLst>
        </pc:spChg>
        <pc:spChg chg="add mod">
          <ac:chgData name="Holly Temple" userId="99b65bc5-c2b9-4bc4-bf67-d804d3b31423" providerId="ADAL" clId="{1E442F1C-AAF5-4BDF-9F3B-25E985938978}" dt="2025-01-15T16:30:41.375" v="1167" actId="1038"/>
          <ac:spMkLst>
            <pc:docMk/>
            <pc:sldMk cId="3203867527" sldId="268"/>
            <ac:spMk id="13" creationId="{17D261DC-88DD-7281-C598-90B8279AEDE8}"/>
          </ac:spMkLst>
        </pc:spChg>
        <pc:picChg chg="add mod modCrop">
          <ac:chgData name="Holly Temple" userId="99b65bc5-c2b9-4bc4-bf67-d804d3b31423" providerId="ADAL" clId="{1E442F1C-AAF5-4BDF-9F3B-25E985938978}" dt="2025-01-15T16:29:56.555" v="1093" actId="1036"/>
          <ac:picMkLst>
            <pc:docMk/>
            <pc:sldMk cId="3203867527" sldId="268"/>
            <ac:picMk id="12" creationId="{175F9D34-3350-0B74-860F-77898429EBFC}"/>
          </ac:picMkLst>
        </pc:picChg>
        <pc:picChg chg="add mod">
          <ac:chgData name="Holly Temple" userId="99b65bc5-c2b9-4bc4-bf67-d804d3b31423" providerId="ADAL" clId="{1E442F1C-AAF5-4BDF-9F3B-25E985938978}" dt="2025-01-15T16:38:51.790" v="1314" actId="1076"/>
          <ac:picMkLst>
            <pc:docMk/>
            <pc:sldMk cId="3203867527" sldId="268"/>
            <ac:picMk id="16" creationId="{796F32B5-E83B-74B0-003B-A3C6BCE60DA6}"/>
          </ac:picMkLst>
        </pc:picChg>
      </pc:sldChg>
      <pc:sldChg chg="addSp delSp modSp add mod ord modNotesTx">
        <pc:chgData name="Holly Temple" userId="99b65bc5-c2b9-4bc4-bf67-d804d3b31423" providerId="ADAL" clId="{1E442F1C-AAF5-4BDF-9F3B-25E985938978}" dt="2025-01-15T16:39:38.417" v="1323" actId="688"/>
        <pc:sldMkLst>
          <pc:docMk/>
          <pc:sldMk cId="254702606" sldId="269"/>
        </pc:sldMkLst>
        <pc:spChg chg="add mod">
          <ac:chgData name="Holly Temple" userId="99b65bc5-c2b9-4bc4-bf67-d804d3b31423" providerId="ADAL" clId="{1E442F1C-AAF5-4BDF-9F3B-25E985938978}" dt="2025-01-15T16:32:25.710" v="1231" actId="14100"/>
          <ac:spMkLst>
            <pc:docMk/>
            <pc:sldMk cId="254702606" sldId="269"/>
            <ac:spMk id="3" creationId="{679CAB77-1903-3766-6117-E1C95AA84DB4}"/>
          </ac:spMkLst>
        </pc:spChg>
        <pc:spChg chg="mod">
          <ac:chgData name="Holly Temple" userId="99b65bc5-c2b9-4bc4-bf67-d804d3b31423" providerId="ADAL" clId="{1E442F1C-AAF5-4BDF-9F3B-25E985938978}" dt="2025-01-15T15:58:56.018" v="500" actId="14100"/>
          <ac:spMkLst>
            <pc:docMk/>
            <pc:sldMk cId="254702606" sldId="269"/>
            <ac:spMk id="5" creationId="{272FE578-C67B-5A08-7FE9-2ECE717DD05E}"/>
          </ac:spMkLst>
        </pc:spChg>
        <pc:spChg chg="mod">
          <ac:chgData name="Holly Temple" userId="99b65bc5-c2b9-4bc4-bf67-d804d3b31423" providerId="ADAL" clId="{1E442F1C-AAF5-4BDF-9F3B-25E985938978}" dt="2025-01-15T15:57:15.614" v="463" actId="20577"/>
          <ac:spMkLst>
            <pc:docMk/>
            <pc:sldMk cId="254702606" sldId="269"/>
            <ac:spMk id="6" creationId="{6C4A047C-ABDA-6FAD-992B-E79E0122D8C6}"/>
          </ac:spMkLst>
        </pc:spChg>
        <pc:spChg chg="add mod">
          <ac:chgData name="Holly Temple" userId="99b65bc5-c2b9-4bc4-bf67-d804d3b31423" providerId="ADAL" clId="{1E442F1C-AAF5-4BDF-9F3B-25E985938978}" dt="2025-01-15T16:32:20.104" v="1229" actId="1038"/>
          <ac:spMkLst>
            <pc:docMk/>
            <pc:sldMk cId="254702606" sldId="269"/>
            <ac:spMk id="7" creationId="{917893B0-7C61-59CA-4F60-C75E85CB74F8}"/>
          </ac:spMkLst>
        </pc:spChg>
        <pc:spChg chg="add mod">
          <ac:chgData name="Holly Temple" userId="99b65bc5-c2b9-4bc4-bf67-d804d3b31423" providerId="ADAL" clId="{1E442F1C-AAF5-4BDF-9F3B-25E985938978}" dt="2025-01-15T16:33:02.119" v="1265" actId="1076"/>
          <ac:spMkLst>
            <pc:docMk/>
            <pc:sldMk cId="254702606" sldId="269"/>
            <ac:spMk id="10" creationId="{4A4E68E2-BB96-FCCC-2682-151C1248AC49}"/>
          </ac:spMkLst>
        </pc:spChg>
        <pc:spChg chg="mod">
          <ac:chgData name="Holly Temple" userId="99b65bc5-c2b9-4bc4-bf67-d804d3b31423" providerId="ADAL" clId="{1E442F1C-AAF5-4BDF-9F3B-25E985938978}" dt="2025-01-15T16:32:15.068" v="1212" actId="1035"/>
          <ac:spMkLst>
            <pc:docMk/>
            <pc:sldMk cId="254702606" sldId="269"/>
            <ac:spMk id="30" creationId="{4A86465B-041E-89CE-535B-3581F6EB9C9E}"/>
          </ac:spMkLst>
        </pc:spChg>
        <pc:picChg chg="add mod">
          <ac:chgData name="Holly Temple" userId="99b65bc5-c2b9-4bc4-bf67-d804d3b31423" providerId="ADAL" clId="{1E442F1C-AAF5-4BDF-9F3B-25E985938978}" dt="2025-01-15T16:32:22.152" v="1230" actId="1076"/>
          <ac:picMkLst>
            <pc:docMk/>
            <pc:sldMk cId="254702606" sldId="269"/>
            <ac:picMk id="9" creationId="{BE5F7A99-90C5-9382-3111-50AC9239EB31}"/>
          </ac:picMkLst>
        </pc:picChg>
        <pc:picChg chg="add mod">
          <ac:chgData name="Holly Temple" userId="99b65bc5-c2b9-4bc4-bf67-d804d3b31423" providerId="ADAL" clId="{1E442F1C-AAF5-4BDF-9F3B-25E985938978}" dt="2025-01-15T16:39:38.417" v="1323" actId="688"/>
          <ac:picMkLst>
            <pc:docMk/>
            <pc:sldMk cId="254702606" sldId="269"/>
            <ac:picMk id="17" creationId="{8B77D38A-87FF-B220-972B-F8BDAFFB6267}"/>
          </ac:picMkLst>
        </pc:picChg>
      </pc:sldChg>
      <pc:sldChg chg="addSp delSp modSp add mod ord">
        <pc:chgData name="Holly Temple" userId="99b65bc5-c2b9-4bc4-bf67-d804d3b31423" providerId="ADAL" clId="{1E442F1C-AAF5-4BDF-9F3B-25E985938978}" dt="2025-01-15T16:37:58.940" v="1307" actId="1038"/>
        <pc:sldMkLst>
          <pc:docMk/>
          <pc:sldMk cId="3670622896" sldId="270"/>
        </pc:sldMkLst>
        <pc:spChg chg="mod">
          <ac:chgData name="Holly Temple" userId="99b65bc5-c2b9-4bc4-bf67-d804d3b31423" providerId="ADAL" clId="{1E442F1C-AAF5-4BDF-9F3B-25E985938978}" dt="2025-01-15T15:59:28.369" v="545" actId="14100"/>
          <ac:spMkLst>
            <pc:docMk/>
            <pc:sldMk cId="3670622896" sldId="270"/>
            <ac:spMk id="4" creationId="{371BB0EF-0B86-AA30-4B87-38AFBFA0D21C}"/>
          </ac:spMkLst>
        </pc:spChg>
        <pc:spChg chg="mod">
          <ac:chgData name="Holly Temple" userId="99b65bc5-c2b9-4bc4-bf67-d804d3b31423" providerId="ADAL" clId="{1E442F1C-AAF5-4BDF-9F3B-25E985938978}" dt="2025-01-15T15:59:23.591" v="544" actId="20577"/>
          <ac:spMkLst>
            <pc:docMk/>
            <pc:sldMk cId="3670622896" sldId="270"/>
            <ac:spMk id="5" creationId="{E8AF0E25-CD95-9948-E819-60A3960E020F}"/>
          </ac:spMkLst>
        </pc:spChg>
        <pc:spChg chg="mod">
          <ac:chgData name="Holly Temple" userId="99b65bc5-c2b9-4bc4-bf67-d804d3b31423" providerId="ADAL" clId="{1E442F1C-AAF5-4BDF-9F3B-25E985938978}" dt="2025-01-15T16:05:15.051" v="639" actId="1076"/>
          <ac:spMkLst>
            <pc:docMk/>
            <pc:sldMk cId="3670622896" sldId="270"/>
            <ac:spMk id="7" creationId="{D1AAB7CA-5527-0836-CD39-C0FD9CC0ADA5}"/>
          </ac:spMkLst>
        </pc:spChg>
        <pc:spChg chg="add mod">
          <ac:chgData name="Holly Temple" userId="99b65bc5-c2b9-4bc4-bf67-d804d3b31423" providerId="ADAL" clId="{1E442F1C-AAF5-4BDF-9F3B-25E985938978}" dt="2025-01-15T16:04:49.713" v="635" actId="20577"/>
          <ac:spMkLst>
            <pc:docMk/>
            <pc:sldMk cId="3670622896" sldId="270"/>
            <ac:spMk id="9" creationId="{89DB0278-2772-7EA9-52CE-A711796BB06C}"/>
          </ac:spMkLst>
        </pc:spChg>
        <pc:spChg chg="mod">
          <ac:chgData name="Holly Temple" userId="99b65bc5-c2b9-4bc4-bf67-d804d3b31423" providerId="ADAL" clId="{1E442F1C-AAF5-4BDF-9F3B-25E985938978}" dt="2025-01-15T16:05:15.051" v="639" actId="1076"/>
          <ac:spMkLst>
            <pc:docMk/>
            <pc:sldMk cId="3670622896" sldId="270"/>
            <ac:spMk id="10" creationId="{E3832E9F-E32A-898E-BB10-C79F5DDD5CDA}"/>
          </ac:spMkLst>
        </pc:spChg>
        <pc:picChg chg="add mod">
          <ac:chgData name="Holly Temple" userId="99b65bc5-c2b9-4bc4-bf67-d804d3b31423" providerId="ADAL" clId="{1E442F1C-AAF5-4BDF-9F3B-25E985938978}" dt="2025-01-15T16:05:08.025" v="638" actId="1076"/>
          <ac:picMkLst>
            <pc:docMk/>
            <pc:sldMk cId="3670622896" sldId="270"/>
            <ac:picMk id="2" creationId="{B4B37907-C480-A5E6-1879-7E80EFFB29E1}"/>
          </ac:picMkLst>
        </pc:picChg>
      </pc:sldChg>
      <pc:sldChg chg="addSp delSp modSp add mod ord">
        <pc:chgData name="Holly Temple" userId="99b65bc5-c2b9-4bc4-bf67-d804d3b31423" providerId="ADAL" clId="{1E442F1C-AAF5-4BDF-9F3B-25E985938978}" dt="2025-01-15T16:37:35.895" v="1298" actId="1076"/>
        <pc:sldMkLst>
          <pc:docMk/>
          <pc:sldMk cId="20697034" sldId="271"/>
        </pc:sldMkLst>
        <pc:spChg chg="mod">
          <ac:chgData name="Holly Temple" userId="99b65bc5-c2b9-4bc4-bf67-d804d3b31423" providerId="ADAL" clId="{1E442F1C-AAF5-4BDF-9F3B-25E985938978}" dt="2025-01-15T16:05:46.510" v="662" actId="20577"/>
          <ac:spMkLst>
            <pc:docMk/>
            <pc:sldMk cId="20697034" sldId="271"/>
            <ac:spMk id="6" creationId="{492C20D3-B6C7-B95C-8D81-15350A79578C}"/>
          </ac:spMkLst>
        </pc:spChg>
        <pc:spChg chg="add mod">
          <ac:chgData name="Holly Temple" userId="99b65bc5-c2b9-4bc4-bf67-d804d3b31423" providerId="ADAL" clId="{1E442F1C-AAF5-4BDF-9F3B-25E985938978}" dt="2025-01-15T16:06:39.619" v="683" actId="20577"/>
          <ac:spMkLst>
            <pc:docMk/>
            <pc:sldMk cId="20697034" sldId="271"/>
            <ac:spMk id="8" creationId="{348D81A5-7721-30B4-1BD6-67D0166B56E1}"/>
          </ac:spMkLst>
        </pc:spChg>
        <pc:spChg chg="add mod">
          <ac:chgData name="Holly Temple" userId="99b65bc5-c2b9-4bc4-bf67-d804d3b31423" providerId="ADAL" clId="{1E442F1C-AAF5-4BDF-9F3B-25E985938978}" dt="2025-01-15T16:06:55.365" v="687" actId="1076"/>
          <ac:spMkLst>
            <pc:docMk/>
            <pc:sldMk cId="20697034" sldId="271"/>
            <ac:spMk id="10" creationId="{FFB47582-95FF-26D4-DF9F-50C2C567CA9B}"/>
          </ac:spMkLst>
        </pc:spChg>
        <pc:spChg chg="add mod">
          <ac:chgData name="Holly Temple" userId="99b65bc5-c2b9-4bc4-bf67-d804d3b31423" providerId="ADAL" clId="{1E442F1C-AAF5-4BDF-9F3B-25E985938978}" dt="2025-01-15T16:11:53.815" v="701" actId="1076"/>
          <ac:spMkLst>
            <pc:docMk/>
            <pc:sldMk cId="20697034" sldId="271"/>
            <ac:spMk id="12" creationId="{A8259EE9-29E2-BB33-C820-BD5879F4B8F0}"/>
          </ac:spMkLst>
        </pc:spChg>
        <pc:spChg chg="add del mod">
          <ac:chgData name="Holly Temple" userId="99b65bc5-c2b9-4bc4-bf67-d804d3b31423" providerId="ADAL" clId="{1E442F1C-AAF5-4BDF-9F3B-25E985938978}" dt="2025-01-15T16:06:55.365" v="687" actId="1076"/>
          <ac:spMkLst>
            <pc:docMk/>
            <pc:sldMk cId="20697034" sldId="271"/>
            <ac:spMk id="30" creationId="{00725FE7-43A2-C3F1-2D76-9593EE7355C0}"/>
          </ac:spMkLst>
        </pc:spChg>
        <pc:picChg chg="add mod">
          <ac:chgData name="Holly Temple" userId="99b65bc5-c2b9-4bc4-bf67-d804d3b31423" providerId="ADAL" clId="{1E442F1C-AAF5-4BDF-9F3B-25E985938978}" dt="2025-01-15T16:07:48.996" v="692" actId="1076"/>
          <ac:picMkLst>
            <pc:docMk/>
            <pc:sldMk cId="20697034" sldId="271"/>
            <ac:picMk id="11" creationId="{869B74D7-F958-03C0-F125-D48836790876}"/>
          </ac:picMkLst>
        </pc:picChg>
      </pc:sldChg>
    </pc:docChg>
  </pc:docChgLst>
  <pc:docChgLst>
    <pc:chgData name="Jo Elphick" userId="S::joelphick@rhs.org.uk::e89e8f10-acae-4b65-8856-85a59c506f7b" providerId="AD" clId="Web-{9CD0EC09-44E4-EDBB-432C-74FAEB0BBA61}"/>
    <pc:docChg chg="modSld">
      <pc:chgData name="Jo Elphick" userId="S::joelphick@rhs.org.uk::e89e8f10-acae-4b65-8856-85a59c506f7b" providerId="AD" clId="Web-{9CD0EC09-44E4-EDBB-432C-74FAEB0BBA61}" dt="2025-01-20T15:29:58.137" v="9"/>
      <pc:docMkLst>
        <pc:docMk/>
      </pc:docMkLst>
      <pc:sldChg chg="addSp delSp modSp">
        <pc:chgData name="Jo Elphick" userId="S::joelphick@rhs.org.uk::e89e8f10-acae-4b65-8856-85a59c506f7b" providerId="AD" clId="Web-{9CD0EC09-44E4-EDBB-432C-74FAEB0BBA61}" dt="2025-01-20T15:29:58.137" v="9"/>
        <pc:sldMkLst>
          <pc:docMk/>
          <pc:sldMk cId="3994703663" sldId="261"/>
        </pc:sldMkLst>
        <pc:picChg chg="add del">
          <ac:chgData name="Jo Elphick" userId="S::joelphick@rhs.org.uk::e89e8f10-acae-4b65-8856-85a59c506f7b" providerId="AD" clId="Web-{9CD0EC09-44E4-EDBB-432C-74FAEB0BBA61}" dt="2025-01-20T15:29:58.137" v="9"/>
          <ac:picMkLst>
            <pc:docMk/>
            <pc:sldMk cId="3994703663" sldId="261"/>
            <ac:picMk id="12" creationId="{309467BA-7425-47F3-A219-BD8253DCCFD1}"/>
          </ac:picMkLst>
        </pc:picChg>
        <pc:picChg chg="add del mod">
          <ac:chgData name="Jo Elphick" userId="S::joelphick@rhs.org.uk::e89e8f10-acae-4b65-8856-85a59c506f7b" providerId="AD" clId="Web-{9CD0EC09-44E4-EDBB-432C-74FAEB0BBA61}" dt="2025-01-20T15:29:52.418" v="8"/>
          <ac:picMkLst>
            <pc:docMk/>
            <pc:sldMk cId="3994703663" sldId="261"/>
            <ac:picMk id="13" creationId="{EC492559-D1C8-7158-44D9-1F189AEAEC2C}"/>
          </ac:picMkLst>
        </pc:picChg>
      </pc:sldChg>
    </pc:docChg>
  </pc:docChgLst>
  <pc:docChgLst>
    <pc:chgData name="Holly Temple" userId="S::hollytemple@rhs.org.uk::99b65bc5-c2b9-4bc4-bf67-d804d3b31423" providerId="AD" clId="Web-{153C1231-294D-A6BA-108C-C0A9C7EEDEE1}"/>
    <pc:docChg chg="mod modSld">
      <pc:chgData name="Holly Temple" userId="S::hollytemple@rhs.org.uk::99b65bc5-c2b9-4bc4-bf67-d804d3b31423" providerId="AD" clId="Web-{153C1231-294D-A6BA-108C-C0A9C7EEDEE1}" dt="2025-01-22T16:04:58.514" v="81" actId="20577"/>
      <pc:docMkLst>
        <pc:docMk/>
      </pc:docMkLst>
      <pc:sldChg chg="modSp modCm">
        <pc:chgData name="Holly Temple" userId="S::hollytemple@rhs.org.uk::99b65bc5-c2b9-4bc4-bf67-d804d3b31423" providerId="AD" clId="Web-{153C1231-294D-A6BA-108C-C0A9C7EEDEE1}" dt="2025-01-22T16:04:58.514" v="81" actId="20577"/>
        <pc:sldMkLst>
          <pc:docMk/>
          <pc:sldMk cId="2396176546" sldId="266"/>
        </pc:sldMkLst>
        <pc:spChg chg="mod">
          <ac:chgData name="Holly Temple" userId="S::hollytemple@rhs.org.uk::99b65bc5-c2b9-4bc4-bf67-d804d3b31423" providerId="AD" clId="Web-{153C1231-294D-A6BA-108C-C0A9C7EEDEE1}" dt="2025-01-22T16:04:58.514" v="81" actId="20577"/>
          <ac:spMkLst>
            <pc:docMk/>
            <pc:sldMk cId="2396176546" sldId="266"/>
            <ac:spMk id="6" creationId="{CEB90727-7063-B135-BC0F-D531DBB711A3}"/>
          </ac:spMkLst>
        </pc:spChg>
        <pc:extLst>
          <p:ext xmlns:p="http://schemas.openxmlformats.org/presentationml/2006/main" uri="{D6D511B9-2390-475A-947B-AFAB55BFBCF1}">
            <pc226:cmChg xmlns:pc226="http://schemas.microsoft.com/office/powerpoint/2022/06/main/command" chg="mod">
              <pc226:chgData name="Holly Temple" userId="S::hollytemple@rhs.org.uk::99b65bc5-c2b9-4bc4-bf67-d804d3b31423" providerId="AD" clId="Web-{153C1231-294D-A6BA-108C-C0A9C7EEDEE1}" dt="2025-01-22T16:03:49.824" v="78" actId="20577"/>
              <pc2:cmMkLst xmlns:pc2="http://schemas.microsoft.com/office/powerpoint/2019/9/main/command">
                <pc:docMk/>
                <pc:sldMk cId="2396176546" sldId="266"/>
                <pc2:cmMk id="{7349C964-AA51-4B17-8FA0-F6435543FE14}"/>
              </pc2:cmMkLst>
            </pc226:cmChg>
          </p:ext>
        </pc:extLst>
      </pc:sldChg>
    </pc:docChg>
  </pc:docChgLst>
  <pc:docChgLst>
    <pc:chgData name="Holly Temple" userId="S::hollytemple@rhs.org.uk::99b65bc5-c2b9-4bc4-bf67-d804d3b31423" providerId="AD" clId="Web-{2B2350CD-5C64-BFC3-9626-C33DD11DD547}"/>
    <pc:docChg chg="modSld">
      <pc:chgData name="Holly Temple" userId="S::hollytemple@rhs.org.uk::99b65bc5-c2b9-4bc4-bf67-d804d3b31423" providerId="AD" clId="Web-{2B2350CD-5C64-BFC3-9626-C33DD11DD547}" dt="2025-01-20T15:58:44.402" v="15" actId="14100"/>
      <pc:docMkLst>
        <pc:docMk/>
      </pc:docMkLst>
      <pc:sldChg chg="addSp delSp modSp">
        <pc:chgData name="Holly Temple" userId="S::hollytemple@rhs.org.uk::99b65bc5-c2b9-4bc4-bf67-d804d3b31423" providerId="AD" clId="Web-{2B2350CD-5C64-BFC3-9626-C33DD11DD547}" dt="2025-01-20T15:57:20.026" v="3" actId="1076"/>
        <pc:sldMkLst>
          <pc:docMk/>
          <pc:sldMk cId="3994703663" sldId="261"/>
        </pc:sldMkLst>
        <pc:picChg chg="del">
          <ac:chgData name="Holly Temple" userId="S::hollytemple@rhs.org.uk::99b65bc5-c2b9-4bc4-bf67-d804d3b31423" providerId="AD" clId="Web-{2B2350CD-5C64-BFC3-9626-C33DD11DD547}" dt="2025-01-20T15:57:12.041" v="0"/>
          <ac:picMkLst>
            <pc:docMk/>
            <pc:sldMk cId="3994703663" sldId="261"/>
            <ac:picMk id="12" creationId="{309467BA-7425-47F3-A219-BD8253DCCFD1}"/>
          </ac:picMkLst>
        </pc:picChg>
        <pc:picChg chg="add mod">
          <ac:chgData name="Holly Temple" userId="S::hollytemple@rhs.org.uk::99b65bc5-c2b9-4bc4-bf67-d804d3b31423" providerId="AD" clId="Web-{2B2350CD-5C64-BFC3-9626-C33DD11DD547}" dt="2025-01-20T15:57:20.026" v="3" actId="1076"/>
          <ac:picMkLst>
            <pc:docMk/>
            <pc:sldMk cId="3994703663" sldId="261"/>
            <ac:picMk id="13" creationId="{E5497521-F3FF-E6B4-D010-C4B45DB1CEFF}"/>
          </ac:picMkLst>
        </pc:picChg>
      </pc:sldChg>
      <pc:sldChg chg="modSp">
        <pc:chgData name="Holly Temple" userId="S::hollytemple@rhs.org.uk::99b65bc5-c2b9-4bc4-bf67-d804d3b31423" providerId="AD" clId="Web-{2B2350CD-5C64-BFC3-9626-C33DD11DD547}" dt="2025-01-20T15:58:44.402" v="15" actId="14100"/>
        <pc:sldMkLst>
          <pc:docMk/>
          <pc:sldMk cId="3261472156" sldId="262"/>
        </pc:sldMkLst>
        <pc:spChg chg="mod">
          <ac:chgData name="Holly Temple" userId="S::hollytemple@rhs.org.uk::99b65bc5-c2b9-4bc4-bf67-d804d3b31423" providerId="AD" clId="Web-{2B2350CD-5C64-BFC3-9626-C33DD11DD547}" dt="2025-01-20T15:58:44.402" v="15" actId="14100"/>
          <ac:spMkLst>
            <pc:docMk/>
            <pc:sldMk cId="3261472156" sldId="262"/>
            <ac:spMk id="6" creationId="{6C65B5AA-0F13-CA0B-F95F-7DFA1376322E}"/>
          </ac:spMkLst>
        </pc:spChg>
      </pc:sldChg>
      <pc:sldChg chg="modSp">
        <pc:chgData name="Holly Temple" userId="S::hollytemple@rhs.org.uk::99b65bc5-c2b9-4bc4-bf67-d804d3b31423" providerId="AD" clId="Web-{2B2350CD-5C64-BFC3-9626-C33DD11DD547}" dt="2025-01-20T15:58:18.996" v="14" actId="14100"/>
        <pc:sldMkLst>
          <pc:docMk/>
          <pc:sldMk cId="3203867527" sldId="268"/>
        </pc:sldMkLst>
        <pc:spChg chg="mod">
          <ac:chgData name="Holly Temple" userId="S::hollytemple@rhs.org.uk::99b65bc5-c2b9-4bc4-bf67-d804d3b31423" providerId="AD" clId="Web-{2B2350CD-5C64-BFC3-9626-C33DD11DD547}" dt="2025-01-20T15:58:18.996" v="14" actId="14100"/>
          <ac:spMkLst>
            <pc:docMk/>
            <pc:sldMk cId="3203867527" sldId="268"/>
            <ac:spMk id="2" creationId="{78263463-2DC7-9F66-9766-C6A7C96536A5}"/>
          </ac:spMkLst>
        </pc:spChg>
      </pc:sldChg>
      <pc:sldChg chg="addSp delSp modSp">
        <pc:chgData name="Holly Temple" userId="S::hollytemple@rhs.org.uk::99b65bc5-c2b9-4bc4-bf67-d804d3b31423" providerId="AD" clId="Web-{2B2350CD-5C64-BFC3-9626-C33DD11DD547}" dt="2025-01-20T15:57:43.651" v="9" actId="1076"/>
        <pc:sldMkLst>
          <pc:docMk/>
          <pc:sldMk cId="254702606" sldId="269"/>
        </pc:sldMkLst>
        <pc:picChg chg="del">
          <ac:chgData name="Holly Temple" userId="S::hollytemple@rhs.org.uk::99b65bc5-c2b9-4bc4-bf67-d804d3b31423" providerId="AD" clId="Web-{2B2350CD-5C64-BFC3-9626-C33DD11DD547}" dt="2025-01-20T15:57:36.745" v="6"/>
          <ac:picMkLst>
            <pc:docMk/>
            <pc:sldMk cId="254702606" sldId="269"/>
            <ac:picMk id="11" creationId="{EF001974-E85E-F59A-3EB8-0FB8E6AD29D0}"/>
          </ac:picMkLst>
        </pc:picChg>
        <pc:picChg chg="add mod">
          <ac:chgData name="Holly Temple" userId="S::hollytemple@rhs.org.uk::99b65bc5-c2b9-4bc4-bf67-d804d3b31423" providerId="AD" clId="Web-{2B2350CD-5C64-BFC3-9626-C33DD11DD547}" dt="2025-01-20T15:57:43.651" v="9" actId="1076"/>
          <ac:picMkLst>
            <pc:docMk/>
            <pc:sldMk cId="254702606" sldId="269"/>
            <ac:picMk id="13" creationId="{C44BB3CB-1309-B18D-0414-81F636B31DBC}"/>
          </ac:picMkLst>
        </pc:picChg>
      </pc:sldChg>
      <pc:sldChg chg="addSp delSp modSp">
        <pc:chgData name="Holly Temple" userId="S::hollytemple@rhs.org.uk::99b65bc5-c2b9-4bc4-bf67-d804d3b31423" providerId="AD" clId="Web-{2B2350CD-5C64-BFC3-9626-C33DD11DD547}" dt="2025-01-20T15:57:59.089" v="13"/>
        <pc:sldMkLst>
          <pc:docMk/>
          <pc:sldMk cId="20697034" sldId="271"/>
        </pc:sldMkLst>
        <pc:picChg chg="add mod">
          <ac:chgData name="Holly Temple" userId="S::hollytemple@rhs.org.uk::99b65bc5-c2b9-4bc4-bf67-d804d3b31423" providerId="AD" clId="Web-{2B2350CD-5C64-BFC3-9626-C33DD11DD547}" dt="2025-01-20T15:57:55.651" v="12" actId="1076"/>
          <ac:picMkLst>
            <pc:docMk/>
            <pc:sldMk cId="20697034" sldId="271"/>
            <ac:picMk id="9" creationId="{BFCA9B42-4C3D-955B-4946-D7088CE04856}"/>
          </ac:picMkLst>
        </pc:picChg>
        <pc:picChg chg="del">
          <ac:chgData name="Holly Temple" userId="S::hollytemple@rhs.org.uk::99b65bc5-c2b9-4bc4-bf67-d804d3b31423" providerId="AD" clId="Web-{2B2350CD-5C64-BFC3-9626-C33DD11DD547}" dt="2025-01-20T15:57:59.089" v="13"/>
          <ac:picMkLst>
            <pc:docMk/>
            <pc:sldMk cId="20697034" sldId="271"/>
            <ac:picMk id="13" creationId="{9CE1AE91-E6C6-025C-5FAA-855D6F6B55B1}"/>
          </ac:picMkLst>
        </pc:picChg>
      </pc:sldChg>
    </pc:docChg>
  </pc:docChgLst>
  <pc:docChgLst>
    <pc:chgData name="Jo Elphick" userId="e89e8f10-acae-4b65-8856-85a59c506f7b" providerId="ADAL" clId="{C6C23A2A-FC90-4723-A5E2-0F0EAA74F738}"/>
    <pc:docChg chg="modSld">
      <pc:chgData name="Jo Elphick" userId="e89e8f10-acae-4b65-8856-85a59c506f7b" providerId="ADAL" clId="{C6C23A2A-FC90-4723-A5E2-0F0EAA74F738}" dt="2025-01-22T15:47:46.487" v="5" actId="20577"/>
      <pc:docMkLst>
        <pc:docMk/>
      </pc:docMkLst>
      <pc:sldChg chg="modSp mod">
        <pc:chgData name="Jo Elphick" userId="e89e8f10-acae-4b65-8856-85a59c506f7b" providerId="ADAL" clId="{C6C23A2A-FC90-4723-A5E2-0F0EAA74F738}" dt="2025-01-21T09:09:55.051" v="0" actId="1076"/>
        <pc:sldMkLst>
          <pc:docMk/>
          <pc:sldMk cId="3994703663" sldId="261"/>
        </pc:sldMkLst>
        <pc:picChg chg="mod">
          <ac:chgData name="Jo Elphick" userId="e89e8f10-acae-4b65-8856-85a59c506f7b" providerId="ADAL" clId="{C6C23A2A-FC90-4723-A5E2-0F0EAA74F738}" dt="2025-01-21T09:09:55.051" v="0" actId="1076"/>
          <ac:picMkLst>
            <pc:docMk/>
            <pc:sldMk cId="3994703663" sldId="261"/>
            <ac:picMk id="13" creationId="{E5497521-F3FF-E6B4-D010-C4B45DB1CEFF}"/>
          </ac:picMkLst>
        </pc:picChg>
      </pc:sldChg>
      <pc:sldChg chg="modSp mod">
        <pc:chgData name="Jo Elphick" userId="e89e8f10-acae-4b65-8856-85a59c506f7b" providerId="ADAL" clId="{C6C23A2A-FC90-4723-A5E2-0F0EAA74F738}" dt="2025-01-21T09:18:36.410" v="1" actId="6549"/>
        <pc:sldMkLst>
          <pc:docMk/>
          <pc:sldMk cId="3283226884" sldId="264"/>
        </pc:sldMkLst>
        <pc:spChg chg="mod">
          <ac:chgData name="Jo Elphick" userId="e89e8f10-acae-4b65-8856-85a59c506f7b" providerId="ADAL" clId="{C6C23A2A-FC90-4723-A5E2-0F0EAA74F738}" dt="2025-01-21T09:18:36.410" v="1" actId="6549"/>
          <ac:spMkLst>
            <pc:docMk/>
            <pc:sldMk cId="3283226884" sldId="264"/>
            <ac:spMk id="21" creationId="{F6433E1E-F544-B462-146C-17FB7F6D88D7}"/>
          </ac:spMkLst>
        </pc:spChg>
      </pc:sldChg>
      <pc:sldChg chg="modSp mod modCm">
        <pc:chgData name="Jo Elphick" userId="e89e8f10-acae-4b65-8856-85a59c506f7b" providerId="ADAL" clId="{C6C23A2A-FC90-4723-A5E2-0F0EAA74F738}" dt="2025-01-22T15:47:46.487" v="5" actId="20577"/>
        <pc:sldMkLst>
          <pc:docMk/>
          <pc:sldMk cId="254702606" sldId="269"/>
        </pc:sldMkLst>
        <pc:spChg chg="mod">
          <ac:chgData name="Jo Elphick" userId="e89e8f10-acae-4b65-8856-85a59c506f7b" providerId="ADAL" clId="{C6C23A2A-FC90-4723-A5E2-0F0EAA74F738}" dt="2025-01-22T15:47:46.487" v="5" actId="20577"/>
          <ac:spMkLst>
            <pc:docMk/>
            <pc:sldMk cId="254702606" sldId="269"/>
            <ac:spMk id="3" creationId="{679CAB77-1903-3766-6117-E1C95AA84DB4}"/>
          </ac:spMkLst>
        </pc:spChg>
        <pc:extLst>
          <p:ext xmlns:p="http://schemas.openxmlformats.org/presentationml/2006/main" uri="{D6D511B9-2390-475A-947B-AFAB55BFBCF1}">
            <pc226:cmChg xmlns:pc226="http://schemas.microsoft.com/office/powerpoint/2022/06/main/command" chg="mod">
              <pc226:chgData name="Jo Elphick" userId="e89e8f10-acae-4b65-8856-85a59c506f7b" providerId="ADAL" clId="{C6C23A2A-FC90-4723-A5E2-0F0EAA74F738}" dt="2025-01-22T15:47:46.487" v="5" actId="20577"/>
              <pc2:cmMkLst xmlns:pc2="http://schemas.microsoft.com/office/powerpoint/2019/9/main/command">
                <pc:docMk/>
                <pc:sldMk cId="254702606" sldId="269"/>
                <pc2:cmMk id="{9B6A1C91-4E07-4647-9D46-35A532522CC4}"/>
              </pc2:cmMkLst>
            </pc226:cmChg>
          </p:ext>
        </pc:extLst>
      </pc:sldChg>
    </pc:docChg>
  </pc:docChgLst>
  <pc:docChgLst>
    <pc:chgData name="Holly Temple" userId="S::hollytemple@rhs.org.uk::99b65bc5-c2b9-4bc4-bf67-d804d3b31423" providerId="AD" clId="Web-{E6538065-823A-AA14-7CD8-1899BECDFCF9}"/>
    <pc:docChg chg="modSld">
      <pc:chgData name="Holly Temple" userId="S::hollytemple@rhs.org.uk::99b65bc5-c2b9-4bc4-bf67-d804d3b31423" providerId="AD" clId="Web-{E6538065-823A-AA14-7CD8-1899BECDFCF9}" dt="2025-01-20T12:26:02.851" v="198"/>
      <pc:docMkLst>
        <pc:docMk/>
      </pc:docMkLst>
      <pc:sldChg chg="addSp modSp">
        <pc:chgData name="Holly Temple" userId="S::hollytemple@rhs.org.uk::99b65bc5-c2b9-4bc4-bf67-d804d3b31423" providerId="AD" clId="Web-{E6538065-823A-AA14-7CD8-1899BECDFCF9}" dt="2025-01-20T11:17:20.935" v="87" actId="1076"/>
        <pc:sldMkLst>
          <pc:docMk/>
          <pc:sldMk cId="3994703663" sldId="261"/>
        </pc:sldMkLst>
        <pc:spChg chg="add mod">
          <ac:chgData name="Holly Temple" userId="S::hollytemple@rhs.org.uk::99b65bc5-c2b9-4bc4-bf67-d804d3b31423" providerId="AD" clId="Web-{E6538065-823A-AA14-7CD8-1899BECDFCF9}" dt="2025-01-20T11:10:56.927" v="28" actId="1076"/>
          <ac:spMkLst>
            <pc:docMk/>
            <pc:sldMk cId="3994703663" sldId="261"/>
            <ac:spMk id="2" creationId="{CDBF1F14-AE05-871E-439F-4C08631B4C6B}"/>
          </ac:spMkLst>
        </pc:spChg>
        <pc:spChg chg="mod">
          <ac:chgData name="Holly Temple" userId="S::hollytemple@rhs.org.uk::99b65bc5-c2b9-4bc4-bf67-d804d3b31423" providerId="AD" clId="Web-{E6538065-823A-AA14-7CD8-1899BECDFCF9}" dt="2025-01-20T11:07:07.344" v="0"/>
          <ac:spMkLst>
            <pc:docMk/>
            <pc:sldMk cId="3994703663" sldId="261"/>
            <ac:spMk id="6" creationId="{20779EEE-4A99-912F-1DAD-083D99DBE61B}"/>
          </ac:spMkLst>
        </pc:spChg>
        <pc:spChg chg="mod ord">
          <ac:chgData name="Holly Temple" userId="S::hollytemple@rhs.org.uk::99b65bc5-c2b9-4bc4-bf67-d804d3b31423" providerId="AD" clId="Web-{E6538065-823A-AA14-7CD8-1899BECDFCF9}" dt="2025-01-20T11:17:20.935" v="87" actId="1076"/>
          <ac:spMkLst>
            <pc:docMk/>
            <pc:sldMk cId="3994703663" sldId="261"/>
            <ac:spMk id="11" creationId="{23E87C40-6F5A-77BF-6952-7168F67CB127}"/>
          </ac:spMkLst>
        </pc:spChg>
        <pc:grpChg chg="add mod ord">
          <ac:chgData name="Holly Temple" userId="S::hollytemple@rhs.org.uk::99b65bc5-c2b9-4bc4-bf67-d804d3b31423" providerId="AD" clId="Web-{E6538065-823A-AA14-7CD8-1899BECDFCF9}" dt="2025-01-20T11:11:22.896" v="32"/>
          <ac:grpSpMkLst>
            <pc:docMk/>
            <pc:sldMk cId="3994703663" sldId="261"/>
            <ac:grpSpMk id="8" creationId="{2B681A85-0D61-AFCB-5D86-C9A10EAB17B4}"/>
          </ac:grpSpMkLst>
        </pc:grpChg>
        <pc:picChg chg="mod modCrop">
          <ac:chgData name="Holly Temple" userId="S::hollytemple@rhs.org.uk::99b65bc5-c2b9-4bc4-bf67-d804d3b31423" providerId="AD" clId="Web-{E6538065-823A-AA14-7CD8-1899BECDFCF9}" dt="2025-01-20T11:10:50.286" v="26"/>
          <ac:picMkLst>
            <pc:docMk/>
            <pc:sldMk cId="3994703663" sldId="261"/>
            <ac:picMk id="9" creationId="{073B0D23-4BAC-6AA9-10E1-43BB207CD202}"/>
          </ac:picMkLst>
        </pc:picChg>
        <pc:picChg chg="mod">
          <ac:chgData name="Holly Temple" userId="S::hollytemple@rhs.org.uk::99b65bc5-c2b9-4bc4-bf67-d804d3b31423" providerId="AD" clId="Web-{E6538065-823A-AA14-7CD8-1899BECDFCF9}" dt="2025-01-20T11:11:26.818" v="33" actId="1076"/>
          <ac:picMkLst>
            <pc:docMk/>
            <pc:sldMk cId="3994703663" sldId="261"/>
            <ac:picMk id="12" creationId="{309467BA-7425-47F3-A219-BD8253DCCFD1}"/>
          </ac:picMkLst>
        </pc:picChg>
      </pc:sldChg>
      <pc:sldChg chg="addSp modSp">
        <pc:chgData name="Holly Temple" userId="S::hollytemple@rhs.org.uk::99b65bc5-c2b9-4bc4-bf67-d804d3b31423" providerId="AD" clId="Web-{E6538065-823A-AA14-7CD8-1899BECDFCF9}" dt="2025-01-20T11:13:18.742" v="54"/>
        <pc:sldMkLst>
          <pc:docMk/>
          <pc:sldMk cId="3261472156" sldId="262"/>
        </pc:sldMkLst>
        <pc:spChg chg="add mod">
          <ac:chgData name="Holly Temple" userId="S::hollytemple@rhs.org.uk::99b65bc5-c2b9-4bc4-bf67-d804d3b31423" providerId="AD" clId="Web-{E6538065-823A-AA14-7CD8-1899BECDFCF9}" dt="2025-01-20T11:12:31.741" v="47" actId="1076"/>
          <ac:spMkLst>
            <pc:docMk/>
            <pc:sldMk cId="3261472156" sldId="262"/>
            <ac:spMk id="6" creationId="{6C65B5AA-0F13-CA0B-F95F-7DFA1376322E}"/>
          </ac:spMkLst>
        </pc:spChg>
        <pc:spChg chg="mod ord">
          <ac:chgData name="Holly Temple" userId="S::hollytemple@rhs.org.uk::99b65bc5-c2b9-4bc4-bf67-d804d3b31423" providerId="AD" clId="Web-{E6538065-823A-AA14-7CD8-1899BECDFCF9}" dt="2025-01-20T11:13:05.883" v="52" actId="1076"/>
          <ac:spMkLst>
            <pc:docMk/>
            <pc:sldMk cId="3261472156" sldId="262"/>
            <ac:spMk id="15" creationId="{48DFE4DA-E59F-43A4-6D7B-41B24C67E9DD}"/>
          </ac:spMkLst>
        </pc:spChg>
        <pc:grpChg chg="add ord">
          <ac:chgData name="Holly Temple" userId="S::hollytemple@rhs.org.uk::99b65bc5-c2b9-4bc4-bf67-d804d3b31423" providerId="AD" clId="Web-{E6538065-823A-AA14-7CD8-1899BECDFCF9}" dt="2025-01-20T11:13:18.742" v="54"/>
          <ac:grpSpMkLst>
            <pc:docMk/>
            <pc:sldMk cId="3261472156" sldId="262"/>
            <ac:grpSpMk id="7" creationId="{84C1097B-7650-4020-3EEF-DDC5EA370114}"/>
          </ac:grpSpMkLst>
        </pc:grpChg>
        <pc:picChg chg="mod modCrop">
          <ac:chgData name="Holly Temple" userId="S::hollytemple@rhs.org.uk::99b65bc5-c2b9-4bc4-bf67-d804d3b31423" providerId="AD" clId="Web-{E6538065-823A-AA14-7CD8-1899BECDFCF9}" dt="2025-01-20T11:11:49.053" v="36"/>
          <ac:picMkLst>
            <pc:docMk/>
            <pc:sldMk cId="3261472156" sldId="262"/>
            <ac:picMk id="12" creationId="{6C1415DD-654C-ACB8-1358-BB0D40972E4E}"/>
          </ac:picMkLst>
        </pc:picChg>
      </pc:sldChg>
      <pc:sldChg chg="addSp delSp modSp">
        <pc:chgData name="Holly Temple" userId="S::hollytemple@rhs.org.uk::99b65bc5-c2b9-4bc4-bf67-d804d3b31423" providerId="AD" clId="Web-{E6538065-823A-AA14-7CD8-1899BECDFCF9}" dt="2025-01-20T11:17:08.294" v="86" actId="1076"/>
        <pc:sldMkLst>
          <pc:docMk/>
          <pc:sldMk cId="3381062272" sldId="263"/>
        </pc:sldMkLst>
        <pc:spChg chg="add mod ord topLvl">
          <ac:chgData name="Holly Temple" userId="S::hollytemple@rhs.org.uk::99b65bc5-c2b9-4bc4-bf67-d804d3b31423" providerId="AD" clId="Web-{E6538065-823A-AA14-7CD8-1899BECDFCF9}" dt="2025-01-20T11:16:08.043" v="75" actId="1076"/>
          <ac:spMkLst>
            <pc:docMk/>
            <pc:sldMk cId="3381062272" sldId="263"/>
            <ac:spMk id="4" creationId="{5F83AAC5-DE6B-534C-9AF6-CAB61F040E38}"/>
          </ac:spMkLst>
        </pc:spChg>
        <pc:spChg chg="mod">
          <ac:chgData name="Holly Temple" userId="S::hollytemple@rhs.org.uk::99b65bc5-c2b9-4bc4-bf67-d804d3b31423" providerId="AD" clId="Web-{E6538065-823A-AA14-7CD8-1899BECDFCF9}" dt="2025-01-20T11:17:03.153" v="85" actId="14100"/>
          <ac:spMkLst>
            <pc:docMk/>
            <pc:sldMk cId="3381062272" sldId="263"/>
            <ac:spMk id="17" creationId="{1F211F14-22D5-AF79-FF12-DFE7E49BDC50}"/>
          </ac:spMkLst>
        </pc:spChg>
        <pc:spChg chg="mod topLvl">
          <ac:chgData name="Holly Temple" userId="S::hollytemple@rhs.org.uk::99b65bc5-c2b9-4bc4-bf67-d804d3b31423" providerId="AD" clId="Web-{E6538065-823A-AA14-7CD8-1899BECDFCF9}" dt="2025-01-20T11:16:20.621" v="77" actId="688"/>
          <ac:spMkLst>
            <pc:docMk/>
            <pc:sldMk cId="3381062272" sldId="263"/>
            <ac:spMk id="18" creationId="{F53065A1-507B-2966-1172-AE0C3FF2BA86}"/>
          </ac:spMkLst>
        </pc:spChg>
        <pc:grpChg chg="add del mod">
          <ac:chgData name="Holly Temple" userId="S::hollytemple@rhs.org.uk::99b65bc5-c2b9-4bc4-bf67-d804d3b31423" providerId="AD" clId="Web-{E6538065-823A-AA14-7CD8-1899BECDFCF9}" dt="2025-01-20T11:15:48.433" v="71"/>
          <ac:grpSpMkLst>
            <pc:docMk/>
            <pc:sldMk cId="3381062272" sldId="263"/>
            <ac:grpSpMk id="5" creationId="{BF6763D7-56A7-02BB-4BD8-31EF213A3F3B}"/>
          </ac:grpSpMkLst>
        </pc:grpChg>
        <pc:grpChg chg="add mod">
          <ac:chgData name="Holly Temple" userId="S::hollytemple@rhs.org.uk::99b65bc5-c2b9-4bc4-bf67-d804d3b31423" providerId="AD" clId="Web-{E6538065-823A-AA14-7CD8-1899BECDFCF9}" dt="2025-01-20T11:17:08.294" v="86" actId="1076"/>
          <ac:grpSpMkLst>
            <pc:docMk/>
            <pc:sldMk cId="3381062272" sldId="263"/>
            <ac:grpSpMk id="6" creationId="{BB61A59C-E53E-AC12-3C1B-A2D40EAF838A}"/>
          </ac:grpSpMkLst>
        </pc:grpChg>
        <pc:picChg chg="mod topLvl modCrop">
          <ac:chgData name="Holly Temple" userId="S::hollytemple@rhs.org.uk::99b65bc5-c2b9-4bc4-bf67-d804d3b31423" providerId="AD" clId="Web-{E6538065-823A-AA14-7CD8-1899BECDFCF9}" dt="2025-01-20T11:15:59.824" v="73"/>
          <ac:picMkLst>
            <pc:docMk/>
            <pc:sldMk cId="3381062272" sldId="263"/>
            <ac:picMk id="12" creationId="{233EB0DA-0457-08D0-8F46-7F470BBCD3D4}"/>
          </ac:picMkLst>
        </pc:picChg>
      </pc:sldChg>
      <pc:sldChg chg="addSp modSp">
        <pc:chgData name="Holly Temple" userId="S::hollytemple@rhs.org.uk::99b65bc5-c2b9-4bc4-bf67-d804d3b31423" providerId="AD" clId="Web-{E6538065-823A-AA14-7CD8-1899BECDFCF9}" dt="2025-01-20T11:20:13.266" v="127" actId="1076"/>
        <pc:sldMkLst>
          <pc:docMk/>
          <pc:sldMk cId="3283226884" sldId="264"/>
        </pc:sldMkLst>
        <pc:spChg chg="add mod">
          <ac:chgData name="Holly Temple" userId="S::hollytemple@rhs.org.uk::99b65bc5-c2b9-4bc4-bf67-d804d3b31423" providerId="AD" clId="Web-{E6538065-823A-AA14-7CD8-1899BECDFCF9}" dt="2025-01-20T11:18:21.436" v="98" actId="1076"/>
          <ac:spMkLst>
            <pc:docMk/>
            <pc:sldMk cId="3283226884" sldId="264"/>
            <ac:spMk id="6" creationId="{97AD11E0-3963-AB99-73F2-B6CC6F124E7D}"/>
          </ac:spMkLst>
        </pc:spChg>
        <pc:spChg chg="add mod">
          <ac:chgData name="Holly Temple" userId="S::hollytemple@rhs.org.uk::99b65bc5-c2b9-4bc4-bf67-d804d3b31423" providerId="AD" clId="Web-{E6538065-823A-AA14-7CD8-1899BECDFCF9}" dt="2025-01-20T11:18:42.702" v="103" actId="688"/>
          <ac:spMkLst>
            <pc:docMk/>
            <pc:sldMk cId="3283226884" sldId="264"/>
            <ac:spMk id="7" creationId="{78263463-2DC7-9F66-9766-C6A7C96536A5}"/>
          </ac:spMkLst>
        </pc:spChg>
        <pc:spChg chg="add mod">
          <ac:chgData name="Holly Temple" userId="S::hollytemple@rhs.org.uk::99b65bc5-c2b9-4bc4-bf67-d804d3b31423" providerId="AD" clId="Web-{E6538065-823A-AA14-7CD8-1899BECDFCF9}" dt="2025-01-20T11:19:01.718" v="109" actId="1076"/>
          <ac:spMkLst>
            <pc:docMk/>
            <pc:sldMk cId="3283226884" sldId="264"/>
            <ac:spMk id="8" creationId="{38919D04-3CA4-EDBE-49AD-D8D955D40205}"/>
          </ac:spMkLst>
        </pc:spChg>
        <pc:spChg chg="mod ord">
          <ac:chgData name="Holly Temple" userId="S::hollytemple@rhs.org.uk::99b65bc5-c2b9-4bc4-bf67-d804d3b31423" providerId="AD" clId="Web-{E6538065-823A-AA14-7CD8-1899BECDFCF9}" dt="2025-01-20T11:19:54.219" v="122" actId="688"/>
          <ac:spMkLst>
            <pc:docMk/>
            <pc:sldMk cId="3283226884" sldId="264"/>
            <ac:spMk id="21" creationId="{F6433E1E-F544-B462-146C-17FB7F6D88D7}"/>
          </ac:spMkLst>
        </pc:spChg>
        <pc:spChg chg="mod ord">
          <ac:chgData name="Holly Temple" userId="S::hollytemple@rhs.org.uk::99b65bc5-c2b9-4bc4-bf67-d804d3b31423" providerId="AD" clId="Web-{E6538065-823A-AA14-7CD8-1899BECDFCF9}" dt="2025-01-20T11:19:31.906" v="116" actId="20577"/>
          <ac:spMkLst>
            <pc:docMk/>
            <pc:sldMk cId="3283226884" sldId="264"/>
            <ac:spMk id="22" creationId="{2E801F75-3974-6EA9-FA82-AFF93EA5B769}"/>
          </ac:spMkLst>
        </pc:spChg>
        <pc:spChg chg="mod ord">
          <ac:chgData name="Holly Temple" userId="S::hollytemple@rhs.org.uk::99b65bc5-c2b9-4bc4-bf67-d804d3b31423" providerId="AD" clId="Web-{E6538065-823A-AA14-7CD8-1899BECDFCF9}" dt="2025-01-20T11:20:13.266" v="127" actId="1076"/>
          <ac:spMkLst>
            <pc:docMk/>
            <pc:sldMk cId="3283226884" sldId="264"/>
            <ac:spMk id="23" creationId="{F001E97D-935C-5980-5EA9-CBAA194D55CE}"/>
          </ac:spMkLst>
        </pc:spChg>
        <pc:grpChg chg="add">
          <ac:chgData name="Holly Temple" userId="S::hollytemple@rhs.org.uk::99b65bc5-c2b9-4bc4-bf67-d804d3b31423" providerId="AD" clId="Web-{E6538065-823A-AA14-7CD8-1899BECDFCF9}" dt="2025-01-20T11:19:07.515" v="110"/>
          <ac:grpSpMkLst>
            <pc:docMk/>
            <pc:sldMk cId="3283226884" sldId="264"/>
            <ac:grpSpMk id="9" creationId="{D994E8CD-F82E-15B7-7A72-E8BA51A04D95}"/>
          </ac:grpSpMkLst>
        </pc:grpChg>
        <pc:grpChg chg="add">
          <ac:chgData name="Holly Temple" userId="S::hollytemple@rhs.org.uk::99b65bc5-c2b9-4bc4-bf67-d804d3b31423" providerId="AD" clId="Web-{E6538065-823A-AA14-7CD8-1899BECDFCF9}" dt="2025-01-20T11:19:12.202" v="111"/>
          <ac:grpSpMkLst>
            <pc:docMk/>
            <pc:sldMk cId="3283226884" sldId="264"/>
            <ac:grpSpMk id="13" creationId="{933708A1-755F-2988-77BD-99F8993580C5}"/>
          </ac:grpSpMkLst>
        </pc:grpChg>
        <pc:grpChg chg="add">
          <ac:chgData name="Holly Temple" userId="S::hollytemple@rhs.org.uk::99b65bc5-c2b9-4bc4-bf67-d804d3b31423" providerId="AD" clId="Web-{E6538065-823A-AA14-7CD8-1899BECDFCF9}" dt="2025-01-20T11:19:17.015" v="112"/>
          <ac:grpSpMkLst>
            <pc:docMk/>
            <pc:sldMk cId="3283226884" sldId="264"/>
            <ac:grpSpMk id="14" creationId="{5EEC7A7E-1046-6D19-D8FC-11A3E8A2D34F}"/>
          </ac:grpSpMkLst>
        </pc:grpChg>
      </pc:sldChg>
      <pc:sldChg chg="addSp modSp">
        <pc:chgData name="Holly Temple" userId="S::hollytemple@rhs.org.uk::99b65bc5-c2b9-4bc4-bf67-d804d3b31423" providerId="AD" clId="Web-{E6538065-823A-AA14-7CD8-1899BECDFCF9}" dt="2025-01-20T11:21:43.065" v="145"/>
        <pc:sldMkLst>
          <pc:docMk/>
          <pc:sldMk cId="4188845696" sldId="265"/>
        </pc:sldMkLst>
        <pc:spChg chg="mod">
          <ac:chgData name="Holly Temple" userId="S::hollytemple@rhs.org.uk::99b65bc5-c2b9-4bc4-bf67-d804d3b31423" providerId="AD" clId="Web-{E6538065-823A-AA14-7CD8-1899BECDFCF9}" dt="2025-01-20T11:21:28.799" v="143" actId="1076"/>
          <ac:spMkLst>
            <pc:docMk/>
            <pc:sldMk cId="4188845696" sldId="265"/>
            <ac:spMk id="5" creationId="{50FD4E15-1C71-76AA-AB46-6385A11A3413}"/>
          </ac:spMkLst>
        </pc:spChg>
        <pc:spChg chg="add mod ord">
          <ac:chgData name="Holly Temple" userId="S::hollytemple@rhs.org.uk::99b65bc5-c2b9-4bc4-bf67-d804d3b31423" providerId="AD" clId="Web-{E6538065-823A-AA14-7CD8-1899BECDFCF9}" dt="2025-01-20T11:21:17.033" v="140" actId="1076"/>
          <ac:spMkLst>
            <pc:docMk/>
            <pc:sldMk cId="4188845696" sldId="265"/>
            <ac:spMk id="6" creationId="{78263463-2DC7-9F66-9766-C6A7C96536A5}"/>
          </ac:spMkLst>
        </pc:spChg>
        <pc:grpChg chg="add ord">
          <ac:chgData name="Holly Temple" userId="S::hollytemple@rhs.org.uk::99b65bc5-c2b9-4bc4-bf67-d804d3b31423" providerId="AD" clId="Web-{E6538065-823A-AA14-7CD8-1899BECDFCF9}" dt="2025-01-20T11:21:43.065" v="145"/>
          <ac:grpSpMkLst>
            <pc:docMk/>
            <pc:sldMk cId="4188845696" sldId="265"/>
            <ac:grpSpMk id="9" creationId="{A1D5CC4D-C5B9-FFE8-521F-4D6966700671}"/>
          </ac:grpSpMkLst>
        </pc:grpChg>
        <pc:picChg chg="mod">
          <ac:chgData name="Holly Temple" userId="S::hollytemple@rhs.org.uk::99b65bc5-c2b9-4bc4-bf67-d804d3b31423" providerId="AD" clId="Web-{E6538065-823A-AA14-7CD8-1899BECDFCF9}" dt="2025-01-20T11:21:21.143" v="142" actId="1076"/>
          <ac:picMkLst>
            <pc:docMk/>
            <pc:sldMk cId="4188845696" sldId="265"/>
            <ac:picMk id="2" creationId="{C681E7D8-A369-1D76-8DA5-9CF7DD579E2E}"/>
          </ac:picMkLst>
        </pc:picChg>
      </pc:sldChg>
      <pc:sldChg chg="addSp modSp">
        <pc:chgData name="Holly Temple" userId="S::hollytemple@rhs.org.uk::99b65bc5-c2b9-4bc4-bf67-d804d3b31423" providerId="AD" clId="Web-{E6538065-823A-AA14-7CD8-1899BECDFCF9}" dt="2025-01-20T11:23:03.832" v="159" actId="1076"/>
        <pc:sldMkLst>
          <pc:docMk/>
          <pc:sldMk cId="2396176546" sldId="266"/>
        </pc:sldMkLst>
        <pc:spChg chg="add mod">
          <ac:chgData name="Holly Temple" userId="S::hollytemple@rhs.org.uk::99b65bc5-c2b9-4bc4-bf67-d804d3b31423" providerId="AD" clId="Web-{E6538065-823A-AA14-7CD8-1899BECDFCF9}" dt="2025-01-20T11:22:57.457" v="157" actId="14100"/>
          <ac:spMkLst>
            <pc:docMk/>
            <pc:sldMk cId="2396176546" sldId="266"/>
            <ac:spMk id="2" creationId="{78263463-2DC7-9F66-9766-C6A7C96536A5}"/>
          </ac:spMkLst>
        </pc:spChg>
        <pc:spChg chg="mod ord">
          <ac:chgData name="Holly Temple" userId="S::hollytemple@rhs.org.uk::99b65bc5-c2b9-4bc4-bf67-d804d3b31423" providerId="AD" clId="Web-{E6538065-823A-AA14-7CD8-1899BECDFCF9}" dt="2025-01-20T11:23:03.832" v="159" actId="1076"/>
          <ac:spMkLst>
            <pc:docMk/>
            <pc:sldMk cId="2396176546" sldId="266"/>
            <ac:spMk id="16" creationId="{C31577C0-4650-AE33-3349-4D303DCA72F8}"/>
          </ac:spMkLst>
        </pc:spChg>
        <pc:grpChg chg="add ord">
          <ac:chgData name="Holly Temple" userId="S::hollytemple@rhs.org.uk::99b65bc5-c2b9-4bc4-bf67-d804d3b31423" providerId="AD" clId="Web-{E6538065-823A-AA14-7CD8-1899BECDFCF9}" dt="2025-01-20T11:22:38.425" v="153"/>
          <ac:grpSpMkLst>
            <pc:docMk/>
            <pc:sldMk cId="2396176546" sldId="266"/>
            <ac:grpSpMk id="7" creationId="{D2F3F687-2D1A-5648-E0BF-6802C78A538A}"/>
          </ac:grpSpMkLst>
        </pc:grpChg>
      </pc:sldChg>
      <pc:sldChg chg="modSp">
        <pc:chgData name="Holly Temple" userId="S::hollytemple@rhs.org.uk::99b65bc5-c2b9-4bc4-bf67-d804d3b31423" providerId="AD" clId="Web-{E6538065-823A-AA14-7CD8-1899BECDFCF9}" dt="2025-01-20T11:07:41.751" v="1"/>
        <pc:sldMkLst>
          <pc:docMk/>
          <pc:sldMk cId="2995819777" sldId="267"/>
        </pc:sldMkLst>
        <pc:spChg chg="mod">
          <ac:chgData name="Holly Temple" userId="S::hollytemple@rhs.org.uk::99b65bc5-c2b9-4bc4-bf67-d804d3b31423" providerId="AD" clId="Web-{E6538065-823A-AA14-7CD8-1899BECDFCF9}" dt="2025-01-20T11:07:41.751" v="1"/>
          <ac:spMkLst>
            <pc:docMk/>
            <pc:sldMk cId="2995819777" sldId="267"/>
            <ac:spMk id="30" creationId="{5ABC6752-1E21-16B9-C968-164ACCAD6429}"/>
          </ac:spMkLst>
        </pc:spChg>
      </pc:sldChg>
      <pc:sldChg chg="addSp modSp modNotes">
        <pc:chgData name="Holly Temple" userId="S::hollytemple@rhs.org.uk::99b65bc5-c2b9-4bc4-bf67-d804d3b31423" providerId="AD" clId="Web-{E6538065-823A-AA14-7CD8-1899BECDFCF9}" dt="2025-01-20T12:26:02.851" v="198"/>
        <pc:sldMkLst>
          <pc:docMk/>
          <pc:sldMk cId="3203867527" sldId="268"/>
        </pc:sldMkLst>
        <pc:spChg chg="add mod">
          <ac:chgData name="Holly Temple" userId="S::hollytemple@rhs.org.uk::99b65bc5-c2b9-4bc4-bf67-d804d3b31423" providerId="AD" clId="Web-{E6538065-823A-AA14-7CD8-1899BECDFCF9}" dt="2025-01-20T11:23:34.583" v="166" actId="1076"/>
          <ac:spMkLst>
            <pc:docMk/>
            <pc:sldMk cId="3203867527" sldId="268"/>
            <ac:spMk id="2" creationId="{78263463-2DC7-9F66-9766-C6A7C96536A5}"/>
          </ac:spMkLst>
        </pc:spChg>
        <pc:spChg chg="mod">
          <ac:chgData name="Holly Temple" userId="S::hollytemple@rhs.org.uk::99b65bc5-c2b9-4bc4-bf67-d804d3b31423" providerId="AD" clId="Web-{E6538065-823A-AA14-7CD8-1899BECDFCF9}" dt="2025-01-20T11:07:53.064" v="3"/>
          <ac:spMkLst>
            <pc:docMk/>
            <pc:sldMk cId="3203867527" sldId="268"/>
            <ac:spMk id="8" creationId="{6EDA5715-FA46-6228-2313-0B98D3A34446}"/>
          </ac:spMkLst>
        </pc:spChg>
        <pc:spChg chg="mod">
          <ac:chgData name="Holly Temple" userId="S::hollytemple@rhs.org.uk::99b65bc5-c2b9-4bc4-bf67-d804d3b31423" providerId="AD" clId="Web-{E6538065-823A-AA14-7CD8-1899BECDFCF9}" dt="2025-01-20T11:07:49.704" v="2"/>
          <ac:spMkLst>
            <pc:docMk/>
            <pc:sldMk cId="3203867527" sldId="268"/>
            <ac:spMk id="10" creationId="{22EB38BB-604B-44FF-F9B9-112DECEDDB29}"/>
          </ac:spMkLst>
        </pc:spChg>
        <pc:spChg chg="mod ord">
          <ac:chgData name="Holly Temple" userId="S::hollytemple@rhs.org.uk::99b65bc5-c2b9-4bc4-bf67-d804d3b31423" providerId="AD" clId="Web-{E6538065-823A-AA14-7CD8-1899BECDFCF9}" dt="2025-01-20T11:23:45.302" v="168" actId="1076"/>
          <ac:spMkLst>
            <pc:docMk/>
            <pc:sldMk cId="3203867527" sldId="268"/>
            <ac:spMk id="13" creationId="{17D261DC-88DD-7281-C598-90B8279AEDE8}"/>
          </ac:spMkLst>
        </pc:spChg>
        <pc:grpChg chg="add mod">
          <ac:chgData name="Holly Temple" userId="S::hollytemple@rhs.org.uk::99b65bc5-c2b9-4bc4-bf67-d804d3b31423" providerId="AD" clId="Web-{E6538065-823A-AA14-7CD8-1899BECDFCF9}" dt="2025-01-20T11:23:58.114" v="170" actId="1076"/>
          <ac:grpSpMkLst>
            <pc:docMk/>
            <pc:sldMk cId="3203867527" sldId="268"/>
            <ac:grpSpMk id="9" creationId="{920CC40F-4CCF-308C-5BA2-DC4AF6E10A10}"/>
          </ac:grpSpMkLst>
        </pc:grpChg>
      </pc:sldChg>
      <pc:sldChg chg="addSp modSp">
        <pc:chgData name="Holly Temple" userId="S::hollytemple@rhs.org.uk::99b65bc5-c2b9-4bc4-bf67-d804d3b31423" providerId="AD" clId="Web-{E6538065-823A-AA14-7CD8-1899BECDFCF9}" dt="2025-01-20T11:24:58.444" v="182" actId="1076"/>
        <pc:sldMkLst>
          <pc:docMk/>
          <pc:sldMk cId="254702606" sldId="269"/>
        </pc:sldMkLst>
        <pc:spChg chg="add mod">
          <ac:chgData name="Holly Temple" userId="S::hollytemple@rhs.org.uk::99b65bc5-c2b9-4bc4-bf67-d804d3b31423" providerId="AD" clId="Web-{E6538065-823A-AA14-7CD8-1899BECDFCF9}" dt="2025-01-20T11:24:32.256" v="177" actId="1076"/>
          <ac:spMkLst>
            <pc:docMk/>
            <pc:sldMk cId="254702606" sldId="269"/>
            <ac:spMk id="2" creationId="{78263463-2DC7-9F66-9766-C6A7C96536A5}"/>
          </ac:spMkLst>
        </pc:spChg>
        <pc:spChg chg="mod ord">
          <ac:chgData name="Holly Temple" userId="S::hollytemple@rhs.org.uk::99b65bc5-c2b9-4bc4-bf67-d804d3b31423" providerId="AD" clId="Web-{E6538065-823A-AA14-7CD8-1899BECDFCF9}" dt="2025-01-20T11:24:58.444" v="182" actId="1076"/>
          <ac:spMkLst>
            <pc:docMk/>
            <pc:sldMk cId="254702606" sldId="269"/>
            <ac:spMk id="10" creationId="{4A4E68E2-BB96-FCCC-2682-151C1248AC49}"/>
          </ac:spMkLst>
        </pc:spChg>
        <pc:spChg chg="mod">
          <ac:chgData name="Holly Temple" userId="S::hollytemple@rhs.org.uk::99b65bc5-c2b9-4bc4-bf67-d804d3b31423" providerId="AD" clId="Web-{E6538065-823A-AA14-7CD8-1899BECDFCF9}" dt="2025-01-20T11:08:04.986" v="4"/>
          <ac:spMkLst>
            <pc:docMk/>
            <pc:sldMk cId="254702606" sldId="269"/>
            <ac:spMk id="30" creationId="{4A86465B-041E-89CE-535B-3581F6EB9C9E}"/>
          </ac:spMkLst>
        </pc:spChg>
        <pc:grpChg chg="add">
          <ac:chgData name="Holly Temple" userId="S::hollytemple@rhs.org.uk::99b65bc5-c2b9-4bc4-bf67-d804d3b31423" providerId="AD" clId="Web-{E6538065-823A-AA14-7CD8-1899BECDFCF9}" dt="2025-01-20T11:24:37.537" v="178"/>
          <ac:grpSpMkLst>
            <pc:docMk/>
            <pc:sldMk cId="254702606" sldId="269"/>
            <ac:grpSpMk id="8" creationId="{324B6A74-19B9-537D-F209-5354A3B10D3B}"/>
          </ac:grpSpMkLst>
        </pc:grpChg>
        <pc:picChg chg="ord">
          <ac:chgData name="Holly Temple" userId="S::hollytemple@rhs.org.uk::99b65bc5-c2b9-4bc4-bf67-d804d3b31423" providerId="AD" clId="Web-{E6538065-823A-AA14-7CD8-1899BECDFCF9}" dt="2025-01-20T11:24:42.912" v="179"/>
          <ac:picMkLst>
            <pc:docMk/>
            <pc:sldMk cId="254702606" sldId="269"/>
            <ac:picMk id="11" creationId="{EF001974-E85E-F59A-3EB8-0FB8E6AD29D0}"/>
          </ac:picMkLst>
        </pc:picChg>
      </pc:sldChg>
      <pc:sldChg chg="delSp modSp">
        <pc:chgData name="Holly Temple" userId="S::hollytemple@rhs.org.uk::99b65bc5-c2b9-4bc4-bf67-d804d3b31423" providerId="AD" clId="Web-{E6538065-823A-AA14-7CD8-1899BECDFCF9}" dt="2025-01-20T11:08:20.314" v="6"/>
        <pc:sldMkLst>
          <pc:docMk/>
          <pc:sldMk cId="3670622896" sldId="270"/>
        </pc:sldMkLst>
        <pc:spChg chg="mod">
          <ac:chgData name="Holly Temple" userId="S::hollytemple@rhs.org.uk::99b65bc5-c2b9-4bc4-bf67-d804d3b31423" providerId="AD" clId="Web-{E6538065-823A-AA14-7CD8-1899BECDFCF9}" dt="2025-01-20T11:08:16.252" v="5"/>
          <ac:spMkLst>
            <pc:docMk/>
            <pc:sldMk cId="3670622896" sldId="270"/>
            <ac:spMk id="10" creationId="{E3832E9F-E32A-898E-BB10-C79F5DDD5CDA}"/>
          </ac:spMkLst>
        </pc:spChg>
        <pc:picChg chg="del">
          <ac:chgData name="Holly Temple" userId="S::hollytemple@rhs.org.uk::99b65bc5-c2b9-4bc4-bf67-d804d3b31423" providerId="AD" clId="Web-{E6538065-823A-AA14-7CD8-1899BECDFCF9}" dt="2025-01-20T11:08:20.314" v="6"/>
          <ac:picMkLst>
            <pc:docMk/>
            <pc:sldMk cId="3670622896" sldId="270"/>
            <ac:picMk id="12" creationId="{99D1C2E8-BBFD-C5F9-1F1E-6CE3E98920B4}"/>
          </ac:picMkLst>
        </pc:picChg>
      </pc:sldChg>
      <pc:sldChg chg="addSp modSp">
        <pc:chgData name="Holly Temple" userId="S::hollytemple@rhs.org.uk::99b65bc5-c2b9-4bc4-bf67-d804d3b31423" providerId="AD" clId="Web-{E6538065-823A-AA14-7CD8-1899BECDFCF9}" dt="2025-01-20T11:26:14.523" v="195" actId="1076"/>
        <pc:sldMkLst>
          <pc:docMk/>
          <pc:sldMk cId="20697034" sldId="271"/>
        </pc:sldMkLst>
        <pc:spChg chg="add mod">
          <ac:chgData name="Holly Temple" userId="S::hollytemple@rhs.org.uk::99b65bc5-c2b9-4bc4-bf67-d804d3b31423" providerId="AD" clId="Web-{E6538065-823A-AA14-7CD8-1899BECDFCF9}" dt="2025-01-20T11:25:37.882" v="189" actId="14100"/>
          <ac:spMkLst>
            <pc:docMk/>
            <pc:sldMk cId="20697034" sldId="271"/>
            <ac:spMk id="2" creationId="{78263463-2DC7-9F66-9766-C6A7C96536A5}"/>
          </ac:spMkLst>
        </pc:spChg>
        <pc:spChg chg="mod ord">
          <ac:chgData name="Holly Temple" userId="S::hollytemple@rhs.org.uk::99b65bc5-c2b9-4bc4-bf67-d804d3b31423" providerId="AD" clId="Web-{E6538065-823A-AA14-7CD8-1899BECDFCF9}" dt="2025-01-20T11:26:14.523" v="195" actId="1076"/>
          <ac:spMkLst>
            <pc:docMk/>
            <pc:sldMk cId="20697034" sldId="271"/>
            <ac:spMk id="12" creationId="{A8259EE9-29E2-BB33-C820-BD5879F4B8F0}"/>
          </ac:spMkLst>
        </pc:spChg>
        <pc:spChg chg="mod">
          <ac:chgData name="Holly Temple" userId="S::hollytemple@rhs.org.uk::99b65bc5-c2b9-4bc4-bf67-d804d3b31423" providerId="AD" clId="Web-{E6538065-823A-AA14-7CD8-1899BECDFCF9}" dt="2025-01-20T11:08:30.377" v="7"/>
          <ac:spMkLst>
            <pc:docMk/>
            <pc:sldMk cId="20697034" sldId="271"/>
            <ac:spMk id="30" creationId="{00725FE7-43A2-C3F1-2D76-9593EE7355C0}"/>
          </ac:spMkLst>
        </pc:spChg>
        <pc:grpChg chg="add ord">
          <ac:chgData name="Holly Temple" userId="S::hollytemple@rhs.org.uk::99b65bc5-c2b9-4bc4-bf67-d804d3b31423" providerId="AD" clId="Web-{E6538065-823A-AA14-7CD8-1899BECDFCF9}" dt="2025-01-20T11:25:49.413" v="191"/>
          <ac:grpSpMkLst>
            <pc:docMk/>
            <pc:sldMk cId="20697034" sldId="271"/>
            <ac:grpSpMk id="3" creationId="{CBCCAB61-66A4-8317-37D3-14F61303D068}"/>
          </ac:grpSpMkLst>
        </pc:grpChg>
        <pc:picChg chg="mod modCrop">
          <ac:chgData name="Holly Temple" userId="S::hollytemple@rhs.org.uk::99b65bc5-c2b9-4bc4-bf67-d804d3b31423" providerId="AD" clId="Web-{E6538065-823A-AA14-7CD8-1899BECDFCF9}" dt="2025-01-20T11:25:29.460" v="186"/>
          <ac:picMkLst>
            <pc:docMk/>
            <pc:sldMk cId="20697034" sldId="271"/>
            <ac:picMk id="11" creationId="{869B74D7-F958-03C0-F125-D4883679087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4BA22C-5B88-1046-B616-7CACB220F59B}" type="datetimeFigureOut">
              <a:rPr lang="en-US" smtClean="0"/>
              <a:t>1/22/2025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A9BA4-A41B-2A42-98F0-D6FFDCFF1DD0}" type="slidenum">
              <a:rPr lang="en-US" smtClean="0"/>
              <a:t>‹#›</a:t>
            </a:fld>
            <a:endParaRPr lang="en-US"/>
          </a:p>
        </p:txBody>
      </p:sp>
    </p:spTree>
    <p:extLst>
      <p:ext uri="{BB962C8B-B14F-4D97-AF65-F5344CB8AC3E}">
        <p14:creationId xmlns:p14="http://schemas.microsoft.com/office/powerpoint/2010/main" val="2480920787"/>
      </p:ext>
    </p:extLst>
  </p:cSld>
  <p:clrMap bg1="lt1" tx1="dk1" bg2="lt2" tx2="dk2" accent1="accent1" accent2="accent2" accent3="accent3" accent4="accent4" accent5="accent5" accent6="accent6" hlink="hlink" folHlink="folHlink"/>
  <p:notesStyle>
    <a:lvl1pPr marL="0" algn="l" defTabSz="684543" rtl="0" eaLnBrk="1" latinLnBrk="0" hangingPunct="1">
      <a:defRPr sz="899" kern="1200">
        <a:solidFill>
          <a:schemeClr val="tx1"/>
        </a:solidFill>
        <a:latin typeface="+mn-lt"/>
        <a:ea typeface="+mn-ea"/>
        <a:cs typeface="+mn-cs"/>
      </a:defRPr>
    </a:lvl1pPr>
    <a:lvl2pPr marL="342272" algn="l" defTabSz="684543" rtl="0" eaLnBrk="1" latinLnBrk="0" hangingPunct="1">
      <a:defRPr sz="899" kern="1200">
        <a:solidFill>
          <a:schemeClr val="tx1"/>
        </a:solidFill>
        <a:latin typeface="+mn-lt"/>
        <a:ea typeface="+mn-ea"/>
        <a:cs typeface="+mn-cs"/>
      </a:defRPr>
    </a:lvl2pPr>
    <a:lvl3pPr marL="684543" algn="l" defTabSz="684543" rtl="0" eaLnBrk="1" latinLnBrk="0" hangingPunct="1">
      <a:defRPr sz="899" kern="1200">
        <a:solidFill>
          <a:schemeClr val="tx1"/>
        </a:solidFill>
        <a:latin typeface="+mn-lt"/>
        <a:ea typeface="+mn-ea"/>
        <a:cs typeface="+mn-cs"/>
      </a:defRPr>
    </a:lvl3pPr>
    <a:lvl4pPr marL="1026815" algn="l" defTabSz="684543" rtl="0" eaLnBrk="1" latinLnBrk="0" hangingPunct="1">
      <a:defRPr sz="899" kern="1200">
        <a:solidFill>
          <a:schemeClr val="tx1"/>
        </a:solidFill>
        <a:latin typeface="+mn-lt"/>
        <a:ea typeface="+mn-ea"/>
        <a:cs typeface="+mn-cs"/>
      </a:defRPr>
    </a:lvl4pPr>
    <a:lvl5pPr marL="1369086" algn="l" defTabSz="684543" rtl="0" eaLnBrk="1" latinLnBrk="0" hangingPunct="1">
      <a:defRPr sz="899" kern="1200">
        <a:solidFill>
          <a:schemeClr val="tx1"/>
        </a:solidFill>
        <a:latin typeface="+mn-lt"/>
        <a:ea typeface="+mn-ea"/>
        <a:cs typeface="+mn-cs"/>
      </a:defRPr>
    </a:lvl5pPr>
    <a:lvl6pPr marL="1711357" algn="l" defTabSz="684543" rtl="0" eaLnBrk="1" latinLnBrk="0" hangingPunct="1">
      <a:defRPr sz="899" kern="1200">
        <a:solidFill>
          <a:schemeClr val="tx1"/>
        </a:solidFill>
        <a:latin typeface="+mn-lt"/>
        <a:ea typeface="+mn-ea"/>
        <a:cs typeface="+mn-cs"/>
      </a:defRPr>
    </a:lvl6pPr>
    <a:lvl7pPr marL="2053629" algn="l" defTabSz="684543" rtl="0" eaLnBrk="1" latinLnBrk="0" hangingPunct="1">
      <a:defRPr sz="899" kern="1200">
        <a:solidFill>
          <a:schemeClr val="tx1"/>
        </a:solidFill>
        <a:latin typeface="+mn-lt"/>
        <a:ea typeface="+mn-ea"/>
        <a:cs typeface="+mn-cs"/>
      </a:defRPr>
    </a:lvl7pPr>
    <a:lvl8pPr marL="2395900" algn="l" defTabSz="684543" rtl="0" eaLnBrk="1" latinLnBrk="0" hangingPunct="1">
      <a:defRPr sz="899" kern="1200">
        <a:solidFill>
          <a:schemeClr val="tx1"/>
        </a:solidFill>
        <a:latin typeface="+mn-lt"/>
        <a:ea typeface="+mn-ea"/>
        <a:cs typeface="+mn-cs"/>
      </a:defRPr>
    </a:lvl8pPr>
    <a:lvl9pPr marL="2738172" algn="l" defTabSz="684543" rtl="0" eaLnBrk="1" latinLnBrk="0" hangingPunct="1">
      <a:defRPr sz="8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choolgardening.rhs.org.uk/resources/info-sheet/plants-for-pollinators-guide-to-plan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4543" rtl="0" eaLnBrk="1" fontAlgn="auto" latinLnBrk="0" hangingPunct="1">
              <a:lnSpc>
                <a:spcPct val="100000"/>
              </a:lnSpc>
              <a:spcBef>
                <a:spcPts val="0"/>
              </a:spcBef>
              <a:spcAft>
                <a:spcPts val="0"/>
              </a:spcAft>
              <a:buClrTx/>
              <a:buSzTx/>
              <a:buFontTx/>
              <a:buNone/>
              <a:tabLst/>
              <a:defRPr/>
            </a:pPr>
            <a:r>
              <a:rPr lang="en-US" b="1"/>
              <a:t>Please note, if you don’t have an RHS Grow With It seed pack you can complete the activities in this session with other pollinator friendly plant seeds: </a:t>
            </a:r>
            <a:r>
              <a:rPr lang="en-US" b="1" u="sng">
                <a:hlinkClick r:id="rId3"/>
              </a:rPr>
              <a:t>Plants for pollinators guide / RHS Campaign for School Gardening</a:t>
            </a:r>
            <a:endParaRPr lang="en-GB" b="1"/>
          </a:p>
        </p:txBody>
      </p:sp>
      <p:sp>
        <p:nvSpPr>
          <p:cNvPr id="4" name="Slide Number Placeholder 3"/>
          <p:cNvSpPr>
            <a:spLocks noGrp="1"/>
          </p:cNvSpPr>
          <p:nvPr>
            <p:ph type="sldNum" sz="quarter" idx="5"/>
          </p:nvPr>
        </p:nvSpPr>
        <p:spPr/>
        <p:txBody>
          <a:bodyPr/>
          <a:lstStyle/>
          <a:p>
            <a:fld id="{D3FA9BA4-A41B-2A42-98F0-D6FFDCFF1DD0}" type="slidenum">
              <a:rPr lang="en-US" smtClean="0"/>
              <a:t>6</a:t>
            </a:fld>
            <a:endParaRPr lang="en-US"/>
          </a:p>
        </p:txBody>
      </p:sp>
    </p:spTree>
    <p:extLst>
      <p:ext uri="{BB962C8B-B14F-4D97-AF65-F5344CB8AC3E}">
        <p14:creationId xmlns:p14="http://schemas.microsoft.com/office/powerpoint/2010/main" val="127780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50" b="1"/>
              <a:t>Use our downloadable guides to sow your seeds into a container or in the ground (available as text only or </a:t>
            </a:r>
            <a:r>
              <a:rPr lang="en-US" sz="850" b="1" err="1"/>
              <a:t>Widgit</a:t>
            </a:r>
            <a:r>
              <a:rPr lang="en-US" sz="850" b="1"/>
              <a:t> guides)</a:t>
            </a:r>
            <a:endParaRPr lang="en-US" sz="850"/>
          </a:p>
        </p:txBody>
      </p:sp>
      <p:sp>
        <p:nvSpPr>
          <p:cNvPr id="4" name="Slide Number Placeholder 3"/>
          <p:cNvSpPr>
            <a:spLocks noGrp="1"/>
          </p:cNvSpPr>
          <p:nvPr>
            <p:ph type="sldNum" sz="quarter" idx="5"/>
          </p:nvPr>
        </p:nvSpPr>
        <p:spPr/>
        <p:txBody>
          <a:bodyPr/>
          <a:lstStyle/>
          <a:p>
            <a:fld id="{D3FA9BA4-A41B-2A42-98F0-D6FFDCFF1DD0}" type="slidenum">
              <a:rPr lang="en-US" smtClean="0"/>
              <a:t>8</a:t>
            </a:fld>
            <a:endParaRPr lang="en-US"/>
          </a:p>
        </p:txBody>
      </p:sp>
    </p:spTree>
    <p:extLst>
      <p:ext uri="{BB962C8B-B14F-4D97-AF65-F5344CB8AC3E}">
        <p14:creationId xmlns:p14="http://schemas.microsoft.com/office/powerpoint/2010/main" val="143639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Use the printable labels provided as part of this lesson to label your seeds (available as photograph or </a:t>
            </a:r>
            <a:r>
              <a:rPr lang="en-US" b="1" err="1"/>
              <a:t>Widgit</a:t>
            </a:r>
            <a:r>
              <a:rPr lang="en-US" b="1"/>
              <a:t> versions) – or create your own. </a:t>
            </a:r>
            <a:endParaRPr lang="en-US" b="1">
              <a:ea typeface="Calibri"/>
              <a:cs typeface="Calibri"/>
            </a:endParaRPr>
          </a:p>
        </p:txBody>
      </p:sp>
      <p:sp>
        <p:nvSpPr>
          <p:cNvPr id="4" name="Slide Number Placeholder 3"/>
          <p:cNvSpPr>
            <a:spLocks noGrp="1"/>
          </p:cNvSpPr>
          <p:nvPr>
            <p:ph type="sldNum" sz="quarter" idx="5"/>
          </p:nvPr>
        </p:nvSpPr>
        <p:spPr/>
        <p:txBody>
          <a:bodyPr/>
          <a:lstStyle/>
          <a:p>
            <a:fld id="{D3FA9BA4-A41B-2A42-98F0-D6FFDCFF1DD0}" type="slidenum">
              <a:rPr lang="en-US" smtClean="0"/>
              <a:t>9</a:t>
            </a:fld>
            <a:endParaRPr lang="en-US"/>
          </a:p>
        </p:txBody>
      </p:sp>
    </p:spTree>
    <p:extLst>
      <p:ext uri="{BB962C8B-B14F-4D97-AF65-F5344CB8AC3E}">
        <p14:creationId xmlns:p14="http://schemas.microsoft.com/office/powerpoint/2010/main" val="1122702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841773"/>
            <a:ext cx="77724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4" y="2701528"/>
            <a:ext cx="6858000" cy="1241822"/>
          </a:xfrm>
        </p:spPr>
        <p:txBody>
          <a:bodyPr/>
          <a:lstStyle>
            <a:lvl1pPr marL="0" indent="0" algn="ctr">
              <a:buNone/>
              <a:defRPr sz="1350"/>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F009BC90-0DC0-874C-B91F-5813B4FC596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414921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9BC90-0DC0-874C-B91F-5813B4FC596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1615809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273845"/>
            <a:ext cx="1971675" cy="43588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5"/>
            <a:ext cx="5800725" cy="43588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9BC90-0DC0-874C-B91F-5813B4FC596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251625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09BC90-0DC0-874C-B91F-5813B4FC596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988649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282305"/>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9" y="3442099"/>
            <a:ext cx="7886700" cy="1125140"/>
          </a:xfrm>
        </p:spPr>
        <p:txBody>
          <a:bodyPr/>
          <a:lstStyle>
            <a:lvl1pPr marL="0" indent="0">
              <a:buNone/>
              <a:defRPr sz="1350">
                <a:solidFill>
                  <a:schemeClr val="tx1"/>
                </a:solidFill>
              </a:defRPr>
            </a:lvl1pPr>
            <a:lvl2pPr marL="257178" indent="0">
              <a:buNone/>
              <a:defRPr sz="1125">
                <a:solidFill>
                  <a:schemeClr val="tx1">
                    <a:tint val="75000"/>
                  </a:schemeClr>
                </a:solidFill>
              </a:defRPr>
            </a:lvl2pPr>
            <a:lvl3pPr marL="514356" indent="0">
              <a:buNone/>
              <a:defRPr sz="1013">
                <a:solidFill>
                  <a:schemeClr val="tx1">
                    <a:tint val="75000"/>
                  </a:schemeClr>
                </a:solidFill>
              </a:defRPr>
            </a:lvl3pPr>
            <a:lvl4pPr marL="771535" indent="0">
              <a:buNone/>
              <a:defRPr sz="900">
                <a:solidFill>
                  <a:schemeClr val="tx1">
                    <a:tint val="75000"/>
                  </a:schemeClr>
                </a:solidFill>
              </a:defRPr>
            </a:lvl4pPr>
            <a:lvl5pPr marL="1028713" indent="0">
              <a:buNone/>
              <a:defRPr sz="900">
                <a:solidFill>
                  <a:schemeClr val="tx1">
                    <a:tint val="75000"/>
                  </a:schemeClr>
                </a:solidFill>
              </a:defRPr>
            </a:lvl5pPr>
            <a:lvl6pPr marL="1285891" indent="0">
              <a:buNone/>
              <a:defRPr sz="900">
                <a:solidFill>
                  <a:schemeClr val="tx1">
                    <a:tint val="75000"/>
                  </a:schemeClr>
                </a:solidFill>
              </a:defRPr>
            </a:lvl6pPr>
            <a:lvl7pPr marL="1543069" indent="0">
              <a:buNone/>
              <a:defRPr sz="900">
                <a:solidFill>
                  <a:schemeClr val="tx1">
                    <a:tint val="75000"/>
                  </a:schemeClr>
                </a:solidFill>
              </a:defRPr>
            </a:lvl7pPr>
            <a:lvl8pPr marL="1800248" indent="0">
              <a:buNone/>
              <a:defRPr sz="900">
                <a:solidFill>
                  <a:schemeClr val="tx1">
                    <a:tint val="75000"/>
                  </a:schemeClr>
                </a:solidFill>
              </a:defRPr>
            </a:lvl8pPr>
            <a:lvl9pPr marL="2057426"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09BC90-0DC0-874C-B91F-5813B4FC596C}"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1511959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49" y="1369219"/>
            <a:ext cx="38862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09BC90-0DC0-874C-B91F-5813B4FC596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189029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6"/>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3"/>
            <a:ext cx="3868340" cy="617934"/>
          </a:xfrm>
        </p:spPr>
        <p:txBody>
          <a:bodyPr anchor="b"/>
          <a:lstStyle>
            <a:lvl1pPr marL="0" indent="0">
              <a:buNone/>
              <a:defRPr sz="1350" b="1"/>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3"/>
            <a:ext cx="3887390" cy="617934"/>
          </a:xfrm>
        </p:spPr>
        <p:txBody>
          <a:bodyPr anchor="b"/>
          <a:lstStyle>
            <a:lvl1pPr marL="0" indent="0">
              <a:buNone/>
              <a:defRPr sz="1350" b="1"/>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09BC90-0DC0-874C-B91F-5813B4FC596C}"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3068296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09BC90-0DC0-874C-B91F-5813B4FC596C}"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1318952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9BC90-0DC0-874C-B91F-5813B4FC596C}"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155114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342900"/>
            <a:ext cx="2949179"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71"/>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3" y="1543051"/>
            <a:ext cx="2949179" cy="2858691"/>
          </a:xfrm>
        </p:spPr>
        <p:txBody>
          <a:bodyPr/>
          <a:lstStyle>
            <a:lvl1pPr marL="0" indent="0">
              <a:buNone/>
              <a:defRPr sz="900"/>
            </a:lvl1pPr>
            <a:lvl2pPr marL="257178" indent="0">
              <a:buNone/>
              <a:defRPr sz="788"/>
            </a:lvl2pPr>
            <a:lvl3pPr marL="514356" indent="0">
              <a:buNone/>
              <a:defRPr sz="675"/>
            </a:lvl3pPr>
            <a:lvl4pPr marL="771535" indent="0">
              <a:buNone/>
              <a:defRPr sz="563"/>
            </a:lvl4pPr>
            <a:lvl5pPr marL="1028713" indent="0">
              <a:buNone/>
              <a:defRPr sz="563"/>
            </a:lvl5pPr>
            <a:lvl6pPr marL="1285891" indent="0">
              <a:buNone/>
              <a:defRPr sz="563"/>
            </a:lvl6pPr>
            <a:lvl7pPr marL="1543069" indent="0">
              <a:buNone/>
              <a:defRPr sz="563"/>
            </a:lvl7pPr>
            <a:lvl8pPr marL="1800248" indent="0">
              <a:buNone/>
              <a:defRPr sz="563"/>
            </a:lvl8pPr>
            <a:lvl9pPr marL="2057426"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F009BC90-0DC0-874C-B91F-5813B4FC596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4074892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342900"/>
            <a:ext cx="2949179" cy="1200150"/>
          </a:xfrm>
        </p:spPr>
        <p:txBody>
          <a:bodyPr anchor="b"/>
          <a:lstStyle>
            <a:lvl1pPr>
              <a:defRPr sz="1800"/>
            </a:lvl1pPr>
          </a:lstStyle>
          <a:p>
            <a:r>
              <a:rPr lang="en-US"/>
              <a:t>Click to edit Master title style</a:t>
            </a:r>
          </a:p>
        </p:txBody>
      </p:sp>
      <p:sp>
        <p:nvSpPr>
          <p:cNvPr id="3" name="Picture Placeholder 2"/>
          <p:cNvSpPr>
            <a:spLocks noGrp="1" noChangeAspect="1"/>
          </p:cNvSpPr>
          <p:nvPr>
            <p:ph type="pic" idx="1"/>
          </p:nvPr>
        </p:nvSpPr>
        <p:spPr>
          <a:xfrm>
            <a:off x="3887391" y="740571"/>
            <a:ext cx="4629150" cy="3655219"/>
          </a:xfrm>
        </p:spPr>
        <p:txBody>
          <a:bodyPr anchor="t"/>
          <a:lstStyle>
            <a:lvl1pPr marL="0" indent="0">
              <a:buNone/>
              <a:defRPr sz="1800"/>
            </a:lvl1pPr>
            <a:lvl2pPr marL="257178" indent="0">
              <a:buNone/>
              <a:defRPr sz="1575"/>
            </a:lvl2pPr>
            <a:lvl3pPr marL="514356" indent="0">
              <a:buNone/>
              <a:defRPr sz="1350"/>
            </a:lvl3pPr>
            <a:lvl4pPr marL="771535" indent="0">
              <a:buNone/>
              <a:defRPr sz="1125"/>
            </a:lvl4pPr>
            <a:lvl5pPr marL="1028713" indent="0">
              <a:buNone/>
              <a:defRPr sz="1125"/>
            </a:lvl5pPr>
            <a:lvl6pPr marL="1285891" indent="0">
              <a:buNone/>
              <a:defRPr sz="1125"/>
            </a:lvl6pPr>
            <a:lvl7pPr marL="1543069" indent="0">
              <a:buNone/>
              <a:defRPr sz="1125"/>
            </a:lvl7pPr>
            <a:lvl8pPr marL="1800248" indent="0">
              <a:buNone/>
              <a:defRPr sz="1125"/>
            </a:lvl8pPr>
            <a:lvl9pPr marL="2057426" indent="0">
              <a:buNone/>
              <a:defRPr sz="1125"/>
            </a:lvl9pPr>
          </a:lstStyle>
          <a:p>
            <a:r>
              <a:rPr lang="en-US"/>
              <a:t>Click icon to add picture</a:t>
            </a:r>
          </a:p>
        </p:txBody>
      </p:sp>
      <p:sp>
        <p:nvSpPr>
          <p:cNvPr id="4" name="Text Placeholder 3"/>
          <p:cNvSpPr>
            <a:spLocks noGrp="1"/>
          </p:cNvSpPr>
          <p:nvPr>
            <p:ph type="body" sz="half" idx="2"/>
          </p:nvPr>
        </p:nvSpPr>
        <p:spPr>
          <a:xfrm>
            <a:off x="629843" y="1543051"/>
            <a:ext cx="2949179" cy="2858691"/>
          </a:xfrm>
        </p:spPr>
        <p:txBody>
          <a:bodyPr/>
          <a:lstStyle>
            <a:lvl1pPr marL="0" indent="0">
              <a:buNone/>
              <a:defRPr sz="900"/>
            </a:lvl1pPr>
            <a:lvl2pPr marL="257178" indent="0">
              <a:buNone/>
              <a:defRPr sz="788"/>
            </a:lvl2pPr>
            <a:lvl3pPr marL="514356" indent="0">
              <a:buNone/>
              <a:defRPr sz="675"/>
            </a:lvl3pPr>
            <a:lvl4pPr marL="771535" indent="0">
              <a:buNone/>
              <a:defRPr sz="563"/>
            </a:lvl4pPr>
            <a:lvl5pPr marL="1028713" indent="0">
              <a:buNone/>
              <a:defRPr sz="563"/>
            </a:lvl5pPr>
            <a:lvl6pPr marL="1285891" indent="0">
              <a:buNone/>
              <a:defRPr sz="563"/>
            </a:lvl6pPr>
            <a:lvl7pPr marL="1543069" indent="0">
              <a:buNone/>
              <a:defRPr sz="563"/>
            </a:lvl7pPr>
            <a:lvl8pPr marL="1800248" indent="0">
              <a:buNone/>
              <a:defRPr sz="563"/>
            </a:lvl8pPr>
            <a:lvl9pPr marL="2057426"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F009BC90-0DC0-874C-B91F-5813B4FC596C}"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209C91-0BF0-DC47-9144-2D4C5CB5D1FD}" type="slidenum">
              <a:rPr lang="en-US" smtClean="0"/>
              <a:t>‹#›</a:t>
            </a:fld>
            <a:endParaRPr lang="en-US"/>
          </a:p>
        </p:txBody>
      </p:sp>
    </p:spTree>
    <p:extLst>
      <p:ext uri="{BB962C8B-B14F-4D97-AF65-F5344CB8AC3E}">
        <p14:creationId xmlns:p14="http://schemas.microsoft.com/office/powerpoint/2010/main" val="346981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273846"/>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4"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49" y="4767264"/>
            <a:ext cx="2057401"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F009BC90-0DC0-874C-B91F-5813B4FC596C}" type="datetimeFigureOut">
              <a:rPr lang="en-US" smtClean="0"/>
              <a:t>1/22/2025</a:t>
            </a:fld>
            <a:endParaRPr lang="en-US"/>
          </a:p>
        </p:txBody>
      </p:sp>
      <p:sp>
        <p:nvSpPr>
          <p:cNvPr id="5" name="Footer Placeholder 4"/>
          <p:cNvSpPr>
            <a:spLocks noGrp="1"/>
          </p:cNvSpPr>
          <p:nvPr>
            <p:ph type="ftr" sz="quarter" idx="3"/>
          </p:nvPr>
        </p:nvSpPr>
        <p:spPr>
          <a:xfrm>
            <a:off x="3028954"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1"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F3209C91-0BF0-DC47-9144-2D4C5CB5D1FD}" type="slidenum">
              <a:rPr lang="en-US" smtClean="0"/>
              <a:t>‹#›</a:t>
            </a:fld>
            <a:endParaRPr lang="en-US"/>
          </a:p>
        </p:txBody>
      </p:sp>
      <p:sp>
        <p:nvSpPr>
          <p:cNvPr id="7" name="TextBox 6">
            <a:extLst>
              <a:ext uri="{FF2B5EF4-FFF2-40B4-BE49-F238E27FC236}">
                <a16:creationId xmlns:a16="http://schemas.microsoft.com/office/drawing/2014/main" id="{D3BC52E0-A6AF-6F11-C05A-9B63D3E4BE0C}"/>
              </a:ext>
            </a:extLst>
          </p:cNvPr>
          <p:cNvSpPr txBox="1"/>
          <p:nvPr userDrawn="1">
            <p:extLst>
              <p:ext uri="{1162E1C5-73C7-4A58-AE30-91384D911F3F}">
                <p184:classification xmlns:p184="http://schemas.microsoft.com/office/powerpoint/2018/4/main" val="hdr"/>
              </p:ext>
            </p:extLst>
          </p:nvPr>
        </p:nvSpPr>
        <p:spPr>
          <a:xfrm>
            <a:off x="8914342" y="6697"/>
            <a:ext cx="218018" cy="28919"/>
          </a:xfrm>
          <a:prstGeom prst="rect">
            <a:avLst/>
          </a:prstGeom>
        </p:spPr>
        <p:txBody>
          <a:bodyPr horzOverflow="overflow" lIns="0" tIns="0" rIns="0" bIns="0">
            <a:spAutoFit/>
          </a:bodyPr>
          <a:lstStyle/>
          <a:p>
            <a:pPr algn="l"/>
            <a:r>
              <a:rPr lang="en-US" sz="188">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77179086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356"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90" indent="-128590" algn="l" defTabSz="514356"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8" indent="-128590" algn="l" defTabSz="514356"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46" indent="-128590" algn="l" defTabSz="514356"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24" indent="-128590" algn="l" defTabSz="51435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303" indent="-128590" algn="l" defTabSz="51435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81" indent="-128590" algn="l" defTabSz="51435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59" indent="-128590" algn="l" defTabSz="51435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37" indent="-128590" algn="l" defTabSz="51435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6015" indent="-128590" algn="l" defTabSz="514356"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6" rtl="0" eaLnBrk="1" latinLnBrk="0" hangingPunct="1">
        <a:defRPr sz="1013" kern="1200">
          <a:solidFill>
            <a:schemeClr val="tx1"/>
          </a:solidFill>
          <a:latin typeface="+mn-lt"/>
          <a:ea typeface="+mn-ea"/>
          <a:cs typeface="+mn-cs"/>
        </a:defRPr>
      </a:lvl1pPr>
      <a:lvl2pPr marL="257178" algn="l" defTabSz="514356" rtl="0" eaLnBrk="1" latinLnBrk="0" hangingPunct="1">
        <a:defRPr sz="1013" kern="1200">
          <a:solidFill>
            <a:schemeClr val="tx1"/>
          </a:solidFill>
          <a:latin typeface="+mn-lt"/>
          <a:ea typeface="+mn-ea"/>
          <a:cs typeface="+mn-cs"/>
        </a:defRPr>
      </a:lvl2pPr>
      <a:lvl3pPr marL="514356" algn="l" defTabSz="514356" rtl="0" eaLnBrk="1" latinLnBrk="0" hangingPunct="1">
        <a:defRPr sz="1013" kern="1200">
          <a:solidFill>
            <a:schemeClr val="tx1"/>
          </a:solidFill>
          <a:latin typeface="+mn-lt"/>
          <a:ea typeface="+mn-ea"/>
          <a:cs typeface="+mn-cs"/>
        </a:defRPr>
      </a:lvl3pPr>
      <a:lvl4pPr marL="771535" algn="l" defTabSz="514356" rtl="0" eaLnBrk="1" latinLnBrk="0" hangingPunct="1">
        <a:defRPr sz="1013" kern="1200">
          <a:solidFill>
            <a:schemeClr val="tx1"/>
          </a:solidFill>
          <a:latin typeface="+mn-lt"/>
          <a:ea typeface="+mn-ea"/>
          <a:cs typeface="+mn-cs"/>
        </a:defRPr>
      </a:lvl4pPr>
      <a:lvl5pPr marL="1028713" algn="l" defTabSz="514356" rtl="0" eaLnBrk="1" latinLnBrk="0" hangingPunct="1">
        <a:defRPr sz="1013" kern="1200">
          <a:solidFill>
            <a:schemeClr val="tx1"/>
          </a:solidFill>
          <a:latin typeface="+mn-lt"/>
          <a:ea typeface="+mn-ea"/>
          <a:cs typeface="+mn-cs"/>
        </a:defRPr>
      </a:lvl5pPr>
      <a:lvl6pPr marL="1285891" algn="l" defTabSz="514356" rtl="0" eaLnBrk="1" latinLnBrk="0" hangingPunct="1">
        <a:defRPr sz="1013" kern="1200">
          <a:solidFill>
            <a:schemeClr val="tx1"/>
          </a:solidFill>
          <a:latin typeface="+mn-lt"/>
          <a:ea typeface="+mn-ea"/>
          <a:cs typeface="+mn-cs"/>
        </a:defRPr>
      </a:lvl6pPr>
      <a:lvl7pPr marL="1543069" algn="l" defTabSz="514356" rtl="0" eaLnBrk="1" latinLnBrk="0" hangingPunct="1">
        <a:defRPr sz="1013" kern="1200">
          <a:solidFill>
            <a:schemeClr val="tx1"/>
          </a:solidFill>
          <a:latin typeface="+mn-lt"/>
          <a:ea typeface="+mn-ea"/>
          <a:cs typeface="+mn-cs"/>
        </a:defRPr>
      </a:lvl7pPr>
      <a:lvl8pPr marL="1800248" algn="l" defTabSz="514356" rtl="0" eaLnBrk="1" latinLnBrk="0" hangingPunct="1">
        <a:defRPr sz="1013" kern="1200">
          <a:solidFill>
            <a:schemeClr val="tx1"/>
          </a:solidFill>
          <a:latin typeface="+mn-lt"/>
          <a:ea typeface="+mn-ea"/>
          <a:cs typeface="+mn-cs"/>
        </a:defRPr>
      </a:lvl8pPr>
      <a:lvl9pPr marL="2057426" algn="l" defTabSz="514356"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urvey123.arcgis.com/share/6bc285a40c514a82bb9022a6de4a4993"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white background&#10;&#10;Description automatically generated with medium confidence">
            <a:extLst>
              <a:ext uri="{FF2B5EF4-FFF2-40B4-BE49-F238E27FC236}">
                <a16:creationId xmlns:a16="http://schemas.microsoft.com/office/drawing/2014/main" id="{1AE631FF-B1F5-A48D-9437-290CAF5745DD}"/>
              </a:ext>
            </a:extLst>
          </p:cNvPr>
          <p:cNvPicPr>
            <a:picLocks noGrp="1" noRot="1" noChangeAspect="1" noMove="1" noResize="1" noEditPoints="1" noAdjustHandles="1" noChangeArrowheads="1" noChangeShapeType="1" noCrop="1"/>
          </p:cNvPicPr>
          <p:nvPr/>
        </p:nvPicPr>
        <p:blipFill>
          <a:blip r:embed="rId2"/>
          <a:stretch>
            <a:fillRect/>
          </a:stretch>
        </p:blipFill>
        <p:spPr>
          <a:xfrm>
            <a:off x="1354" y="0"/>
            <a:ext cx="9141291" cy="5143500"/>
          </a:xfrm>
          <a:prstGeom prst="rect">
            <a:avLst/>
          </a:prstGeom>
        </p:spPr>
      </p:pic>
      <p:sp>
        <p:nvSpPr>
          <p:cNvPr id="4" name="Freeform 8">
            <a:extLst>
              <a:ext uri="{FF2B5EF4-FFF2-40B4-BE49-F238E27FC236}">
                <a16:creationId xmlns:a16="http://schemas.microsoft.com/office/drawing/2014/main" id="{E7C57EFE-3088-EFF1-9E1A-0CE34FFE7611}"/>
              </a:ext>
            </a:extLst>
          </p:cNvPr>
          <p:cNvSpPr/>
          <p:nvPr/>
        </p:nvSpPr>
        <p:spPr>
          <a:xfrm>
            <a:off x="0" y="731156"/>
            <a:ext cx="5626470" cy="2656290"/>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572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9FB3FF9B-20BE-336E-70FC-A6CD65E5E3DC}"/>
              </a:ext>
            </a:extLst>
          </p:cNvPr>
          <p:cNvSpPr txBox="1"/>
          <p:nvPr/>
        </p:nvSpPr>
        <p:spPr>
          <a:xfrm>
            <a:off x="363354" y="1347600"/>
            <a:ext cx="4551527" cy="219354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4800" b="1">
                <a:solidFill>
                  <a:schemeClr val="bg1"/>
                </a:solidFill>
                <a:latin typeface="Times New Roman" panose="02020603050405020304" pitchFamily="18" charset="0"/>
                <a:cs typeface="Times New Roman" panose="02020603050405020304" pitchFamily="18" charset="0"/>
              </a:rPr>
              <a:t>RHS Grow With It 2025</a:t>
            </a:r>
            <a:endParaRPr lang="en-GB" sz="48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 name="Freeform 5">
            <a:extLst>
              <a:ext uri="{FF2B5EF4-FFF2-40B4-BE49-F238E27FC236}">
                <a16:creationId xmlns:a16="http://schemas.microsoft.com/office/drawing/2014/main" id="{20779EEE-4A99-912F-1DAD-083D99DBE61B}"/>
              </a:ext>
            </a:extLst>
          </p:cNvPr>
          <p:cNvSpPr/>
          <p:nvPr/>
        </p:nvSpPr>
        <p:spPr>
          <a:xfrm>
            <a:off x="363354" y="3018428"/>
            <a:ext cx="4317569" cy="1024898"/>
          </a:xfrm>
          <a:custGeom>
            <a:avLst/>
            <a:gdLst>
              <a:gd name="connsiteX0" fmla="*/ 0 w 1923393"/>
              <a:gd name="connsiteY0" fmla="*/ 1634358 h 1634358"/>
              <a:gd name="connsiteX1" fmla="*/ 1923393 w 1923393"/>
              <a:gd name="connsiteY1" fmla="*/ 1592317 h 1634358"/>
              <a:gd name="connsiteX2" fmla="*/ 1865587 w 1923393"/>
              <a:gd name="connsiteY2" fmla="*/ 0 h 1634358"/>
              <a:gd name="connsiteX3" fmla="*/ 5256 w 1923393"/>
              <a:gd name="connsiteY3" fmla="*/ 63062 h 1634358"/>
              <a:gd name="connsiteX4" fmla="*/ 0 w 1923393"/>
              <a:gd name="connsiteY4" fmla="*/ 1634358 h 16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393" h="1634358">
                <a:moveTo>
                  <a:pt x="0" y="1634358"/>
                </a:moveTo>
                <a:lnTo>
                  <a:pt x="1923393" y="1592317"/>
                </a:lnTo>
                <a:lnTo>
                  <a:pt x="1865587" y="0"/>
                </a:lnTo>
                <a:lnTo>
                  <a:pt x="5256" y="63062"/>
                </a:lnTo>
                <a:cubicBezTo>
                  <a:pt x="7008" y="586827"/>
                  <a:pt x="8759" y="1110593"/>
                  <a:pt x="0" y="1634358"/>
                </a:cubicBezTo>
                <a:close/>
              </a:path>
            </a:pathLst>
          </a:custGeom>
          <a:solidFill>
            <a:srgbClr val="D1BC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3">
            <a:extLst>
              <a:ext uri="{FF2B5EF4-FFF2-40B4-BE49-F238E27FC236}">
                <a16:creationId xmlns:a16="http://schemas.microsoft.com/office/drawing/2014/main" id="{050FAC4A-5D1E-FDBD-B28D-62C16D62034D}"/>
              </a:ext>
            </a:extLst>
          </p:cNvPr>
          <p:cNvSpPr txBox="1"/>
          <p:nvPr/>
        </p:nvSpPr>
        <p:spPr>
          <a:xfrm>
            <a:off x="698190" y="3284623"/>
            <a:ext cx="3445441" cy="53177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1800" b="0" i="0" u="none" strike="noStrike">
                <a:solidFill>
                  <a:srgbClr val="004D41"/>
                </a:solidFill>
                <a:effectLst/>
                <a:latin typeface="Calibri" panose="020F0502020204030204" pitchFamily="34" charset="0"/>
              </a:rPr>
              <a:t>Create a pollinator pocket garden at your school</a:t>
            </a:r>
            <a:endParaRPr lang="en-GB" sz="2000" b="1">
              <a:solidFill>
                <a:srgbClr val="004D41"/>
              </a:solidFill>
              <a:ea typeface="MS Mincho" panose="02020609040205080304" pitchFamily="49" charset="-128"/>
              <a:cs typeface="Times New Roman" panose="02020603050405020304" pitchFamily="18" charset="0"/>
            </a:endParaRPr>
          </a:p>
        </p:txBody>
      </p:sp>
      <p:grpSp>
        <p:nvGrpSpPr>
          <p:cNvPr id="12" name="Group 11">
            <a:extLst>
              <a:ext uri="{FF2B5EF4-FFF2-40B4-BE49-F238E27FC236}">
                <a16:creationId xmlns:a16="http://schemas.microsoft.com/office/drawing/2014/main" id="{D5ACC15D-28A9-4FF8-0CF3-E61979DA7437}"/>
              </a:ext>
            </a:extLst>
          </p:cNvPr>
          <p:cNvGrpSpPr/>
          <p:nvPr/>
        </p:nvGrpSpPr>
        <p:grpSpPr>
          <a:xfrm>
            <a:off x="5142059" y="1029637"/>
            <a:ext cx="3570515" cy="3491074"/>
            <a:chOff x="5162470" y="1050048"/>
            <a:chExt cx="3570515" cy="3491074"/>
          </a:xfrm>
        </p:grpSpPr>
        <p:pic>
          <p:nvPicPr>
            <p:cNvPr id="9" name="Picture 8">
              <a:extLst>
                <a:ext uri="{FF2B5EF4-FFF2-40B4-BE49-F238E27FC236}">
                  <a16:creationId xmlns:a16="http://schemas.microsoft.com/office/drawing/2014/main" id="{073B0D23-4BAC-6AA9-10E1-43BB207CD202}"/>
                </a:ext>
              </a:extLst>
            </p:cNvPr>
            <p:cNvPicPr>
              <a:picLocks noChangeAspect="1"/>
            </p:cNvPicPr>
            <p:nvPr/>
          </p:nvPicPr>
          <p:blipFill>
            <a:blip r:embed="rId3"/>
            <a:srcRect l="392" t="14828" r="189" b="6795"/>
            <a:stretch/>
          </p:blipFill>
          <p:spPr>
            <a:xfrm rot="242554">
              <a:off x="5341481" y="1055357"/>
              <a:ext cx="3310688" cy="3479944"/>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2" name="Rectangle 1">
              <a:extLst>
                <a:ext uri="{FF2B5EF4-FFF2-40B4-BE49-F238E27FC236}">
                  <a16:creationId xmlns:a16="http://schemas.microsoft.com/office/drawing/2014/main" id="{CDBF1F14-AE05-871E-439F-4C08631B4C6B}"/>
                </a:ext>
              </a:extLst>
            </p:cNvPr>
            <p:cNvSpPr/>
            <p:nvPr/>
          </p:nvSpPr>
          <p:spPr>
            <a:xfrm rot="240000">
              <a:off x="5162470" y="4128535"/>
              <a:ext cx="3388986" cy="4125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3E87C40-6F5A-77BF-6952-7168F67CB127}"/>
                </a:ext>
              </a:extLst>
            </p:cNvPr>
            <p:cNvSpPr txBox="1"/>
            <p:nvPr/>
          </p:nvSpPr>
          <p:spPr>
            <a:xfrm rot="229414">
              <a:off x="5167758" y="4187646"/>
              <a:ext cx="2406876" cy="276999"/>
            </a:xfrm>
            <a:prstGeom prst="rect">
              <a:avLst/>
            </a:prstGeom>
            <a:noFill/>
          </p:spPr>
          <p:txBody>
            <a:bodyPr wrap="square" rtlCol="0">
              <a:spAutoFit/>
            </a:bodyPr>
            <a:lstStyle/>
            <a:p>
              <a:r>
                <a:rPr lang="en-GB" sz="1200">
                  <a:solidFill>
                    <a:srgbClr val="004D41"/>
                  </a:solidFill>
                  <a:effectLst/>
                </a:rPr>
                <a:t>Comma butterfly on allium flowers</a:t>
              </a:r>
            </a:p>
          </p:txBody>
        </p:sp>
        <p:pic>
          <p:nvPicPr>
            <p:cNvPr id="13" name="Picture 12" descr="A paper clip on a black background&#10;&#10;Description automatically generated">
              <a:extLst>
                <a:ext uri="{FF2B5EF4-FFF2-40B4-BE49-F238E27FC236}">
                  <a16:creationId xmlns:a16="http://schemas.microsoft.com/office/drawing/2014/main" id="{E5497521-F3FF-E6B4-D010-C4B45DB1CEFF}"/>
                </a:ext>
              </a:extLst>
            </p:cNvPr>
            <p:cNvPicPr>
              <a:picLocks noChangeAspect="1"/>
            </p:cNvPicPr>
            <p:nvPr/>
          </p:nvPicPr>
          <p:blipFill>
            <a:blip r:embed="rId4"/>
            <a:stretch>
              <a:fillRect/>
            </a:stretch>
          </p:blipFill>
          <p:spPr>
            <a:xfrm rot="2760000">
              <a:off x="8142857" y="1056487"/>
              <a:ext cx="596567" cy="583689"/>
            </a:xfrm>
            <a:prstGeom prst="rect">
              <a:avLst/>
            </a:prstGeom>
          </p:spPr>
        </p:pic>
      </p:grpSp>
    </p:spTree>
    <p:extLst>
      <p:ext uri="{BB962C8B-B14F-4D97-AF65-F5344CB8AC3E}">
        <p14:creationId xmlns:p14="http://schemas.microsoft.com/office/powerpoint/2010/main" val="399470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786E0-C058-6810-5B56-9D9C2D14593D}"/>
            </a:ext>
          </a:extLst>
        </p:cNvPr>
        <p:cNvGrpSpPr/>
        <p:nvPr/>
      </p:nvGrpSpPr>
      <p:grpSpPr>
        <a:xfrm>
          <a:off x="0" y="0"/>
          <a:ext cx="0" cy="0"/>
          <a:chOff x="0" y="0"/>
          <a:chExt cx="0" cy="0"/>
        </a:xfrm>
      </p:grpSpPr>
      <p:pic>
        <p:nvPicPr>
          <p:cNvPr id="3" name="Picture 2" descr="A white background with purple squares&#10;&#10;Description automatically generated">
            <a:extLst>
              <a:ext uri="{FF2B5EF4-FFF2-40B4-BE49-F238E27FC236}">
                <a16:creationId xmlns:a16="http://schemas.microsoft.com/office/drawing/2014/main" id="{2AB7B8B0-4201-6111-581F-FA27AA560768}"/>
              </a:ext>
            </a:extLst>
          </p:cNvPr>
          <p:cNvPicPr>
            <a:picLocks noGrp="1" noRot="1" noChangeAspect="1" noMove="1" noResize="1" noEditPoints="1" noAdjustHandles="1" noChangeArrowheads="1" noChangeShapeType="1" noCrop="1"/>
          </p:cNvPicPr>
          <p:nvPr/>
        </p:nvPicPr>
        <p:blipFill>
          <a:blip r:embed="rId2"/>
          <a:stretch>
            <a:fillRect/>
          </a:stretch>
        </p:blipFill>
        <p:spPr>
          <a:xfrm>
            <a:off x="1354" y="0"/>
            <a:ext cx="9141291" cy="5143500"/>
          </a:xfrm>
          <a:prstGeom prst="rect">
            <a:avLst/>
          </a:prstGeom>
        </p:spPr>
      </p:pic>
      <p:sp>
        <p:nvSpPr>
          <p:cNvPr id="4" name="Freeform 8">
            <a:extLst>
              <a:ext uri="{FF2B5EF4-FFF2-40B4-BE49-F238E27FC236}">
                <a16:creationId xmlns:a16="http://schemas.microsoft.com/office/drawing/2014/main" id="{371BB0EF-0B86-AA30-4B87-38AFBFA0D21C}"/>
              </a:ext>
            </a:extLst>
          </p:cNvPr>
          <p:cNvSpPr/>
          <p:nvPr/>
        </p:nvSpPr>
        <p:spPr>
          <a:xfrm>
            <a:off x="-14001" y="178176"/>
            <a:ext cx="7774044" cy="1032292"/>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004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E8AF0E25-CD95-9948-E819-60A3960E020F}"/>
              </a:ext>
            </a:extLst>
          </p:cNvPr>
          <p:cNvSpPr txBox="1"/>
          <p:nvPr/>
        </p:nvSpPr>
        <p:spPr>
          <a:xfrm>
            <a:off x="376915" y="508045"/>
            <a:ext cx="7078328" cy="53177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3. Plot your pocket garden on the map</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0" name="Freeform 5">
            <a:extLst>
              <a:ext uri="{FF2B5EF4-FFF2-40B4-BE49-F238E27FC236}">
                <a16:creationId xmlns:a16="http://schemas.microsoft.com/office/drawing/2014/main" id="{E3832E9F-E32A-898E-BB10-C79F5DDD5CDA}"/>
              </a:ext>
            </a:extLst>
          </p:cNvPr>
          <p:cNvSpPr/>
          <p:nvPr/>
        </p:nvSpPr>
        <p:spPr>
          <a:xfrm>
            <a:off x="3485363" y="3190095"/>
            <a:ext cx="5282521" cy="1461291"/>
          </a:xfrm>
          <a:custGeom>
            <a:avLst/>
            <a:gdLst>
              <a:gd name="connsiteX0" fmla="*/ 0 w 1923393"/>
              <a:gd name="connsiteY0" fmla="*/ 1634358 h 1634358"/>
              <a:gd name="connsiteX1" fmla="*/ 1923393 w 1923393"/>
              <a:gd name="connsiteY1" fmla="*/ 1592317 h 1634358"/>
              <a:gd name="connsiteX2" fmla="*/ 1865587 w 1923393"/>
              <a:gd name="connsiteY2" fmla="*/ 0 h 1634358"/>
              <a:gd name="connsiteX3" fmla="*/ 5256 w 1923393"/>
              <a:gd name="connsiteY3" fmla="*/ 63062 h 1634358"/>
              <a:gd name="connsiteX4" fmla="*/ 0 w 1923393"/>
              <a:gd name="connsiteY4" fmla="*/ 1634358 h 16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393" h="1634358">
                <a:moveTo>
                  <a:pt x="0" y="1634358"/>
                </a:moveTo>
                <a:lnTo>
                  <a:pt x="1923393" y="1592317"/>
                </a:lnTo>
                <a:lnTo>
                  <a:pt x="1865587" y="0"/>
                </a:lnTo>
                <a:lnTo>
                  <a:pt x="5256" y="63062"/>
                </a:lnTo>
                <a:cubicBezTo>
                  <a:pt x="7008" y="586827"/>
                  <a:pt x="8759" y="1110593"/>
                  <a:pt x="0" y="1634358"/>
                </a:cubicBezTo>
                <a:close/>
              </a:path>
            </a:pathLst>
          </a:custGeom>
          <a:solidFill>
            <a:srgbClr val="D9D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1AAB7CA-5527-0836-CD39-C0FD9CC0ADA5}"/>
              </a:ext>
            </a:extLst>
          </p:cNvPr>
          <p:cNvSpPr txBox="1"/>
          <p:nvPr/>
        </p:nvSpPr>
        <p:spPr>
          <a:xfrm>
            <a:off x="3790204" y="3563994"/>
            <a:ext cx="4697594" cy="830997"/>
          </a:xfrm>
          <a:prstGeom prst="rect">
            <a:avLst/>
          </a:prstGeom>
          <a:noFill/>
        </p:spPr>
        <p:txBody>
          <a:bodyPr wrap="square" lIns="91440" tIns="45720" rIns="91440" bIns="45720" anchor="t">
            <a:spAutoFit/>
          </a:bodyPr>
          <a:lstStyle/>
          <a:p>
            <a:r>
              <a:rPr lang="en-US" sz="1600">
                <a:solidFill>
                  <a:srgbClr val="004D41"/>
                </a:solidFill>
                <a:ea typeface="Calibri"/>
                <a:cs typeface="Calibri"/>
              </a:rPr>
              <a:t>Scan the QR code or click this link:</a:t>
            </a:r>
          </a:p>
          <a:p>
            <a:r>
              <a:rPr lang="en-US" sz="1600">
                <a:solidFill>
                  <a:srgbClr val="004D41"/>
                </a:solidFill>
                <a:ea typeface="+mn-lt"/>
                <a:cs typeface="+mn-lt"/>
                <a:hlinkClick r:id="rId3">
                  <a:extLst>
                    <a:ext uri="{A12FA001-AC4F-418D-AE19-62706E023703}">
                      <ahyp:hlinkClr xmlns:ahyp="http://schemas.microsoft.com/office/drawing/2018/hyperlinkcolor" val="tx"/>
                    </a:ext>
                  </a:extLst>
                </a:hlinkClick>
              </a:rPr>
              <a:t>https://survey123.arcgis.com/share/6bc285a40c514a82bb9022a6de4a4993</a:t>
            </a:r>
            <a:endParaRPr lang="en-US" sz="1600">
              <a:solidFill>
                <a:srgbClr val="004D41"/>
              </a:solidFill>
            </a:endParaRPr>
          </a:p>
        </p:txBody>
      </p:sp>
      <p:pic>
        <p:nvPicPr>
          <p:cNvPr id="2" name="Picture 1" descr="A qr code with black squares&#10;&#10;Description automatically generated">
            <a:extLst>
              <a:ext uri="{FF2B5EF4-FFF2-40B4-BE49-F238E27FC236}">
                <a16:creationId xmlns:a16="http://schemas.microsoft.com/office/drawing/2014/main" id="{B4B37907-C480-A5E6-1879-7E80EFFB29E1}"/>
              </a:ext>
            </a:extLst>
          </p:cNvPr>
          <p:cNvPicPr>
            <a:picLocks noChangeAspect="1"/>
          </p:cNvPicPr>
          <p:nvPr/>
        </p:nvPicPr>
        <p:blipFill>
          <a:blip r:embed="rId4"/>
          <a:stretch>
            <a:fillRect/>
          </a:stretch>
        </p:blipFill>
        <p:spPr>
          <a:xfrm rot="21330692">
            <a:off x="1489288" y="3193151"/>
            <a:ext cx="1653242" cy="1647943"/>
          </a:xfrm>
          <a:prstGeom prst="rect">
            <a:avLst/>
          </a:prstGeom>
          <a:ln w="76200">
            <a:solidFill>
              <a:schemeClr val="bg1"/>
            </a:solidFill>
            <a:miter lim="800000"/>
          </a:ln>
          <a:effectLst>
            <a:outerShdw blurRad="63500" sx="102000" sy="102000" algn="ctr" rotWithShape="0">
              <a:prstClr val="black">
                <a:alpha val="25000"/>
              </a:prstClr>
            </a:outerShdw>
          </a:effectLst>
        </p:spPr>
      </p:pic>
      <p:sp>
        <p:nvSpPr>
          <p:cNvPr id="9" name="Content Placeholder 2">
            <a:extLst>
              <a:ext uri="{FF2B5EF4-FFF2-40B4-BE49-F238E27FC236}">
                <a16:creationId xmlns:a16="http://schemas.microsoft.com/office/drawing/2014/main" id="{89DB0278-2772-7EA9-52CE-A711796BB06C}"/>
              </a:ext>
            </a:extLst>
          </p:cNvPr>
          <p:cNvSpPr txBox="1">
            <a:spLocks/>
          </p:cNvSpPr>
          <p:nvPr/>
        </p:nvSpPr>
        <p:spPr>
          <a:xfrm>
            <a:off x="376915" y="1421481"/>
            <a:ext cx="7774045" cy="3095538"/>
          </a:xfrm>
          <a:prstGeom prst="rect">
            <a:avLst/>
          </a:prstGeom>
        </p:spPr>
        <p:txBody>
          <a:bodyPr vert="horz" lIns="91440" tIns="45720" rIns="91440" bIns="45720" rtlCol="0" anchor="t">
            <a:noAutofit/>
          </a:bodyPr>
          <a:lstStyle>
            <a:defPPr>
              <a:defRPr lang="en-US"/>
            </a:defPPr>
            <a:lvl1pPr marL="0" algn="l" defTabSz="457200" rtl="0" eaLnBrk="1" latinLnBrk="0" hangingPunct="1">
              <a:defRPr sz="675"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a:solidFill>
                  <a:srgbClr val="004D41"/>
                </a:solidFill>
                <a:ea typeface="+mn-lt"/>
                <a:cs typeface="+mn-lt"/>
              </a:rPr>
              <a:t>Once you've sown your seeds, it's time to put your space on the map! </a:t>
            </a:r>
            <a:endParaRPr lang="en-US" sz="1600" b="1">
              <a:solidFill>
                <a:srgbClr val="004D41"/>
              </a:solidFill>
              <a:ea typeface="Calibri"/>
              <a:cs typeface="Calibri"/>
            </a:endParaRPr>
          </a:p>
          <a:p>
            <a:r>
              <a:rPr lang="en-US" sz="1600">
                <a:solidFill>
                  <a:srgbClr val="004D41"/>
                </a:solidFill>
                <a:ea typeface="+mn-lt"/>
                <a:cs typeface="+mn-lt"/>
              </a:rPr>
              <a:t>Use the link or scan the QR code to open the form. You will be able to add your school’s location and show everyone which seeds you've sown in your space. </a:t>
            </a:r>
          </a:p>
          <a:p>
            <a:endParaRPr lang="en-US" sz="1600">
              <a:solidFill>
                <a:srgbClr val="004D41"/>
              </a:solidFill>
              <a:ea typeface="Calibri"/>
              <a:cs typeface="Calibri"/>
            </a:endParaRPr>
          </a:p>
          <a:p>
            <a:r>
              <a:rPr lang="en-US" sz="1600">
                <a:solidFill>
                  <a:srgbClr val="004D41"/>
                </a:solidFill>
                <a:ea typeface="+mn-lt"/>
                <a:cs typeface="+mn-lt"/>
              </a:rPr>
              <a:t>As more people take action by sowing a small space for pollinators, the RHS Grow With It map will show the difference we are all making together. </a:t>
            </a:r>
            <a:endParaRPr lang="en-US" sz="1600">
              <a:solidFill>
                <a:srgbClr val="004D41"/>
              </a:solidFill>
              <a:ea typeface="Calibri"/>
              <a:cs typeface="Calibri"/>
            </a:endParaRPr>
          </a:p>
        </p:txBody>
      </p:sp>
    </p:spTree>
    <p:extLst>
      <p:ext uri="{BB962C8B-B14F-4D97-AF65-F5344CB8AC3E}">
        <p14:creationId xmlns:p14="http://schemas.microsoft.com/office/powerpoint/2010/main" val="3670622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572EF-7AC3-A6B5-FA40-3BE3F2403DFE}"/>
            </a:ext>
          </a:extLst>
        </p:cNvPr>
        <p:cNvGrpSpPr/>
        <p:nvPr/>
      </p:nvGrpSpPr>
      <p:grpSpPr>
        <a:xfrm>
          <a:off x="0" y="0"/>
          <a:ext cx="0" cy="0"/>
          <a:chOff x="0" y="0"/>
          <a:chExt cx="0" cy="0"/>
        </a:xfrm>
      </p:grpSpPr>
      <p:pic>
        <p:nvPicPr>
          <p:cNvPr id="4" name="Picture 3" descr="A green and white background&#10;&#10;Description automatically generated with medium confidence">
            <a:extLst>
              <a:ext uri="{FF2B5EF4-FFF2-40B4-BE49-F238E27FC236}">
                <a16:creationId xmlns:a16="http://schemas.microsoft.com/office/drawing/2014/main" id="{4E3BB6FC-597F-8F11-3110-BB664CE6E520}"/>
              </a:ext>
            </a:extLst>
          </p:cNvPr>
          <p:cNvPicPr>
            <a:picLocks noGrp="1" noRot="1" noChangeAspect="1" noMove="1" noResize="1" noEditPoints="1" noAdjustHandles="1" noChangeArrowheads="1" noChangeShapeType="1" noCrop="1"/>
          </p:cNvPicPr>
          <p:nvPr/>
        </p:nvPicPr>
        <p:blipFill>
          <a:blip r:embed="rId2"/>
          <a:stretch>
            <a:fillRect/>
          </a:stretch>
        </p:blipFill>
        <p:spPr>
          <a:xfrm>
            <a:off x="1354" y="0"/>
            <a:ext cx="9141291" cy="5143500"/>
          </a:xfrm>
          <a:prstGeom prst="rect">
            <a:avLst/>
          </a:prstGeom>
          <a:solidFill>
            <a:srgbClr val="004D41"/>
          </a:solidFill>
        </p:spPr>
      </p:pic>
      <p:sp>
        <p:nvSpPr>
          <p:cNvPr id="5" name="Freeform 8">
            <a:extLst>
              <a:ext uri="{FF2B5EF4-FFF2-40B4-BE49-F238E27FC236}">
                <a16:creationId xmlns:a16="http://schemas.microsoft.com/office/drawing/2014/main" id="{9B60A1D8-3A00-7088-090F-95E8362B0F40}"/>
              </a:ext>
            </a:extLst>
          </p:cNvPr>
          <p:cNvSpPr/>
          <p:nvPr/>
        </p:nvSpPr>
        <p:spPr>
          <a:xfrm>
            <a:off x="-14001" y="178175"/>
            <a:ext cx="5277980" cy="1131173"/>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572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13">
            <a:extLst>
              <a:ext uri="{FF2B5EF4-FFF2-40B4-BE49-F238E27FC236}">
                <a16:creationId xmlns:a16="http://schemas.microsoft.com/office/drawing/2014/main" id="{492C20D3-B6C7-B95C-8D81-15350A79578C}"/>
              </a:ext>
            </a:extLst>
          </p:cNvPr>
          <p:cNvSpPr txBox="1"/>
          <p:nvPr/>
        </p:nvSpPr>
        <p:spPr>
          <a:xfrm>
            <a:off x="376915" y="508045"/>
            <a:ext cx="5063472" cy="531770"/>
          </a:xfrm>
          <a:prstGeom prst="rect">
            <a:avLst/>
          </a:prstGeom>
          <a:noFill/>
          <a:ln>
            <a:noFill/>
          </a:ln>
          <a:effectLst/>
          <a:extLst>
            <a:ext uri="{C572A759-6A51-4108-AA02-DFA0A04FC94B}">
              <ma14:wrappingTextBoxFlag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Assessment questions</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0" name="Freeform 5">
            <a:extLst>
              <a:ext uri="{FF2B5EF4-FFF2-40B4-BE49-F238E27FC236}">
                <a16:creationId xmlns:a16="http://schemas.microsoft.com/office/drawing/2014/main" id="{00725FE7-43A2-C3F1-2D76-9593EE7355C0}"/>
              </a:ext>
            </a:extLst>
          </p:cNvPr>
          <p:cNvSpPr/>
          <p:nvPr/>
        </p:nvSpPr>
        <p:spPr>
          <a:xfrm>
            <a:off x="723631" y="3409654"/>
            <a:ext cx="4748300" cy="1131173"/>
          </a:xfrm>
          <a:custGeom>
            <a:avLst/>
            <a:gdLst>
              <a:gd name="connsiteX0" fmla="*/ 0 w 1923393"/>
              <a:gd name="connsiteY0" fmla="*/ 1634358 h 1634358"/>
              <a:gd name="connsiteX1" fmla="*/ 1923393 w 1923393"/>
              <a:gd name="connsiteY1" fmla="*/ 1592317 h 1634358"/>
              <a:gd name="connsiteX2" fmla="*/ 1865587 w 1923393"/>
              <a:gd name="connsiteY2" fmla="*/ 0 h 1634358"/>
              <a:gd name="connsiteX3" fmla="*/ 5256 w 1923393"/>
              <a:gd name="connsiteY3" fmla="*/ 63062 h 1634358"/>
              <a:gd name="connsiteX4" fmla="*/ 0 w 1923393"/>
              <a:gd name="connsiteY4" fmla="*/ 1634358 h 16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393" h="1634358">
                <a:moveTo>
                  <a:pt x="0" y="1634358"/>
                </a:moveTo>
                <a:lnTo>
                  <a:pt x="1923393" y="1592317"/>
                </a:lnTo>
                <a:lnTo>
                  <a:pt x="1865587" y="0"/>
                </a:lnTo>
                <a:lnTo>
                  <a:pt x="5256" y="63062"/>
                </a:lnTo>
                <a:cubicBezTo>
                  <a:pt x="7008" y="586827"/>
                  <a:pt x="8759" y="1110593"/>
                  <a:pt x="0" y="1634358"/>
                </a:cubicBezTo>
                <a:close/>
              </a:path>
            </a:pathLst>
          </a:custGeom>
          <a:solidFill>
            <a:srgbClr val="D1BC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48D81A5-7721-30B4-1BD6-67D0166B56E1}"/>
              </a:ext>
            </a:extLst>
          </p:cNvPr>
          <p:cNvSpPr txBox="1"/>
          <p:nvPr/>
        </p:nvSpPr>
        <p:spPr>
          <a:xfrm>
            <a:off x="334870" y="1574671"/>
            <a:ext cx="4580238" cy="1569660"/>
          </a:xfrm>
          <a:prstGeom prst="rect">
            <a:avLst/>
          </a:prstGeom>
          <a:noFill/>
        </p:spPr>
        <p:txBody>
          <a:bodyPr wrap="square">
            <a:spAutoFit/>
          </a:bodyPr>
          <a:lstStyle/>
          <a:p>
            <a:pPr marL="342900" indent="-342900">
              <a:buFont typeface="Arial" panose="020B0604020202020204" pitchFamily="34" charset="0"/>
              <a:buChar char="•"/>
            </a:pPr>
            <a:r>
              <a:rPr lang="en-US" sz="1600">
                <a:solidFill>
                  <a:srgbClr val="004D41"/>
                </a:solidFill>
                <a:ea typeface="+mn-lt"/>
                <a:cs typeface="+mn-lt"/>
              </a:rPr>
              <a:t>How will the seeds you have planted today support </a:t>
            </a:r>
            <a:r>
              <a:rPr lang="en-US" sz="1600" b="1">
                <a:solidFill>
                  <a:srgbClr val="004D41"/>
                </a:solidFill>
                <a:ea typeface="+mn-lt"/>
                <a:cs typeface="+mn-lt"/>
              </a:rPr>
              <a:t>pollinating </a:t>
            </a:r>
            <a:r>
              <a:rPr lang="en-US" sz="1600">
                <a:solidFill>
                  <a:srgbClr val="004D41"/>
                </a:solidFill>
                <a:ea typeface="+mn-lt"/>
                <a:cs typeface="+mn-lt"/>
              </a:rPr>
              <a:t>insects in your community? </a:t>
            </a:r>
          </a:p>
          <a:p>
            <a:pPr marL="342900" indent="-342900">
              <a:buFont typeface="Arial" panose="020B0604020202020204" pitchFamily="34" charset="0"/>
              <a:buChar char="•"/>
            </a:pPr>
            <a:r>
              <a:rPr lang="en-US" sz="1600">
                <a:solidFill>
                  <a:srgbClr val="004D41"/>
                </a:solidFill>
                <a:ea typeface="+mn-lt"/>
                <a:cs typeface="+mn-lt"/>
              </a:rPr>
              <a:t>Do you need a large growing space to make a difference to pollinating insects?</a:t>
            </a:r>
          </a:p>
          <a:p>
            <a:pPr marL="342900" indent="-342900">
              <a:buFont typeface="Arial" panose="020B0604020202020204" pitchFamily="34" charset="0"/>
              <a:buChar char="•"/>
            </a:pPr>
            <a:r>
              <a:rPr lang="en-US" sz="1600">
                <a:solidFill>
                  <a:srgbClr val="004D41"/>
                </a:solidFill>
                <a:ea typeface="+mn-lt"/>
                <a:cs typeface="+mn-lt"/>
              </a:rPr>
              <a:t>How does sowing seeds for </a:t>
            </a:r>
            <a:r>
              <a:rPr lang="en-US" sz="1600" b="1">
                <a:solidFill>
                  <a:srgbClr val="004D41"/>
                </a:solidFill>
                <a:ea typeface="+mn-lt"/>
                <a:cs typeface="+mn-lt"/>
              </a:rPr>
              <a:t>pollinators </a:t>
            </a:r>
            <a:r>
              <a:rPr lang="en-US" sz="1600">
                <a:solidFill>
                  <a:srgbClr val="004D41"/>
                </a:solidFill>
                <a:ea typeface="+mn-lt"/>
                <a:cs typeface="+mn-lt"/>
              </a:rPr>
              <a:t>make us active citizens? </a:t>
            </a:r>
            <a:endParaRPr lang="en-US" sz="1600">
              <a:solidFill>
                <a:srgbClr val="004D41"/>
              </a:solidFill>
              <a:ea typeface="Calibri"/>
              <a:cs typeface="Calibri"/>
            </a:endParaRPr>
          </a:p>
        </p:txBody>
      </p:sp>
      <p:sp>
        <p:nvSpPr>
          <p:cNvPr id="10" name="TextBox 9">
            <a:extLst>
              <a:ext uri="{FF2B5EF4-FFF2-40B4-BE49-F238E27FC236}">
                <a16:creationId xmlns:a16="http://schemas.microsoft.com/office/drawing/2014/main" id="{FFB47582-95FF-26D4-DF9F-50C2C567CA9B}"/>
              </a:ext>
            </a:extLst>
          </p:cNvPr>
          <p:cNvSpPr txBox="1"/>
          <p:nvPr/>
        </p:nvSpPr>
        <p:spPr>
          <a:xfrm>
            <a:off x="907048" y="3580082"/>
            <a:ext cx="4580238" cy="830997"/>
          </a:xfrm>
          <a:prstGeom prst="rect">
            <a:avLst/>
          </a:prstGeom>
          <a:noFill/>
        </p:spPr>
        <p:txBody>
          <a:bodyPr wrap="square" lIns="91440" tIns="45720" rIns="91440" bIns="45720" anchor="t">
            <a:spAutoFit/>
          </a:bodyPr>
          <a:lstStyle/>
          <a:p>
            <a:pPr marL="0" indent="0">
              <a:buNone/>
            </a:pPr>
            <a:r>
              <a:rPr lang="en-US" sz="1600" b="1">
                <a:solidFill>
                  <a:srgbClr val="004D41"/>
                </a:solidFill>
                <a:ea typeface="+mn-lt"/>
                <a:cs typeface="+mn-lt"/>
              </a:rPr>
              <a:t>Plenary: </a:t>
            </a:r>
          </a:p>
          <a:p>
            <a:r>
              <a:rPr lang="en-US" sz="1600">
                <a:solidFill>
                  <a:srgbClr val="004D41"/>
                </a:solidFill>
                <a:ea typeface="+mn-lt"/>
                <a:cs typeface="+mn-lt"/>
              </a:rPr>
              <a:t>In pairs, discuss other spaces you know that could </a:t>
            </a:r>
          </a:p>
          <a:p>
            <a:r>
              <a:rPr lang="en-US" sz="1600">
                <a:solidFill>
                  <a:srgbClr val="004D41"/>
                </a:solidFill>
                <a:ea typeface="+mn-lt"/>
                <a:cs typeface="+mn-lt"/>
              </a:rPr>
              <a:t>be transformed for pollinating insects.</a:t>
            </a:r>
            <a:endParaRPr lang="en-US" sz="1600">
              <a:solidFill>
                <a:srgbClr val="004D41"/>
              </a:solidFill>
              <a:ea typeface="Calibri"/>
              <a:cs typeface="Calibri"/>
            </a:endParaRPr>
          </a:p>
        </p:txBody>
      </p:sp>
      <p:grpSp>
        <p:nvGrpSpPr>
          <p:cNvPr id="3" name="Group 2">
            <a:extLst>
              <a:ext uri="{FF2B5EF4-FFF2-40B4-BE49-F238E27FC236}">
                <a16:creationId xmlns:a16="http://schemas.microsoft.com/office/drawing/2014/main" id="{CBCCAB61-66A4-8317-37D3-14F61303D068}"/>
              </a:ext>
            </a:extLst>
          </p:cNvPr>
          <p:cNvGrpSpPr/>
          <p:nvPr/>
        </p:nvGrpSpPr>
        <p:grpSpPr>
          <a:xfrm>
            <a:off x="5399678" y="668998"/>
            <a:ext cx="3227654" cy="4091644"/>
            <a:chOff x="5399678" y="668998"/>
            <a:chExt cx="3227654" cy="4091644"/>
          </a:xfrm>
        </p:grpSpPr>
        <p:pic>
          <p:nvPicPr>
            <p:cNvPr id="11" name="Picture 10">
              <a:extLst>
                <a:ext uri="{FF2B5EF4-FFF2-40B4-BE49-F238E27FC236}">
                  <a16:creationId xmlns:a16="http://schemas.microsoft.com/office/drawing/2014/main" id="{869B74D7-F958-03C0-F125-D48836790876}"/>
                </a:ext>
              </a:extLst>
            </p:cNvPr>
            <p:cNvPicPr>
              <a:picLocks noChangeAspect="1"/>
            </p:cNvPicPr>
            <p:nvPr/>
          </p:nvPicPr>
          <p:blipFill>
            <a:blip r:embed="rId3"/>
            <a:srcRect l="24074" t="12138" r="25109" b="-12193"/>
            <a:stretch/>
          </p:blipFill>
          <p:spPr>
            <a:xfrm rot="241080">
              <a:off x="5528230" y="668998"/>
              <a:ext cx="3099102" cy="4070081"/>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2" name="Rectangle 1">
              <a:extLst>
                <a:ext uri="{FF2B5EF4-FFF2-40B4-BE49-F238E27FC236}">
                  <a16:creationId xmlns:a16="http://schemas.microsoft.com/office/drawing/2014/main" id="{78263463-2DC7-9F66-9766-C6A7C96536A5}"/>
                </a:ext>
              </a:extLst>
            </p:cNvPr>
            <p:cNvSpPr/>
            <p:nvPr/>
          </p:nvSpPr>
          <p:spPr>
            <a:xfrm rot="240000">
              <a:off x="5399678" y="4213772"/>
              <a:ext cx="3167110" cy="5468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2" name="TextBox 11">
            <a:extLst>
              <a:ext uri="{FF2B5EF4-FFF2-40B4-BE49-F238E27FC236}">
                <a16:creationId xmlns:a16="http://schemas.microsoft.com/office/drawing/2014/main" id="{A8259EE9-29E2-BB33-C820-BD5879F4B8F0}"/>
              </a:ext>
            </a:extLst>
          </p:cNvPr>
          <p:cNvSpPr txBox="1"/>
          <p:nvPr/>
        </p:nvSpPr>
        <p:spPr>
          <a:xfrm rot="229414">
            <a:off x="5400714" y="4327513"/>
            <a:ext cx="1948146" cy="276999"/>
          </a:xfrm>
          <a:prstGeom prst="rect">
            <a:avLst/>
          </a:prstGeom>
          <a:noFill/>
        </p:spPr>
        <p:txBody>
          <a:bodyPr wrap="square" rtlCol="0">
            <a:spAutoFit/>
          </a:bodyPr>
          <a:lstStyle/>
          <a:p>
            <a:r>
              <a:rPr lang="en-GB" sz="1200">
                <a:solidFill>
                  <a:srgbClr val="004D41"/>
                </a:solidFill>
                <a:effectLst/>
              </a:rPr>
              <a:t>Bumblebee on chive flowers</a:t>
            </a:r>
            <a:endParaRPr lang="en-GB" sz="1200">
              <a:solidFill>
                <a:srgbClr val="004D41"/>
              </a:solidFill>
            </a:endParaRPr>
          </a:p>
        </p:txBody>
      </p:sp>
      <p:pic>
        <p:nvPicPr>
          <p:cNvPr id="9" name="Picture 8" descr="A paper clip on a black background&#10;&#10;Description automatically generated">
            <a:extLst>
              <a:ext uri="{FF2B5EF4-FFF2-40B4-BE49-F238E27FC236}">
                <a16:creationId xmlns:a16="http://schemas.microsoft.com/office/drawing/2014/main" id="{BFCA9B42-4C3D-955B-4946-D7088CE04856}"/>
              </a:ext>
            </a:extLst>
          </p:cNvPr>
          <p:cNvPicPr>
            <a:picLocks noChangeAspect="1"/>
          </p:cNvPicPr>
          <p:nvPr/>
        </p:nvPicPr>
        <p:blipFill>
          <a:blip r:embed="rId4"/>
          <a:stretch>
            <a:fillRect/>
          </a:stretch>
        </p:blipFill>
        <p:spPr>
          <a:xfrm rot="2700000">
            <a:off x="5657937" y="478222"/>
            <a:ext cx="596567" cy="583689"/>
          </a:xfrm>
          <a:prstGeom prst="rect">
            <a:avLst/>
          </a:prstGeom>
        </p:spPr>
      </p:pic>
    </p:spTree>
    <p:extLst>
      <p:ext uri="{BB962C8B-B14F-4D97-AF65-F5344CB8AC3E}">
        <p14:creationId xmlns:p14="http://schemas.microsoft.com/office/powerpoint/2010/main" val="20697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purple squares&#10;&#10;Description automatically generated">
            <a:extLst>
              <a:ext uri="{FF2B5EF4-FFF2-40B4-BE49-F238E27FC236}">
                <a16:creationId xmlns:a16="http://schemas.microsoft.com/office/drawing/2014/main" id="{F0D69494-3A90-CDD1-B13D-225234C496A6}"/>
              </a:ext>
            </a:extLst>
          </p:cNvPr>
          <p:cNvPicPr>
            <a:picLocks noGrp="1" noRot="1" noChangeAspect="1" noMove="1" noResize="1" noEditPoints="1" noAdjustHandles="1" noChangeArrowheads="1" noChangeShapeType="1" noCrop="1"/>
          </p:cNvPicPr>
          <p:nvPr/>
        </p:nvPicPr>
        <p:blipFill>
          <a:blip r:embed="rId2"/>
          <a:stretch>
            <a:fillRect/>
          </a:stretch>
        </p:blipFill>
        <p:spPr>
          <a:xfrm>
            <a:off x="1354" y="0"/>
            <a:ext cx="9141291" cy="5143500"/>
          </a:xfrm>
          <a:prstGeom prst="rect">
            <a:avLst/>
          </a:prstGeom>
        </p:spPr>
      </p:pic>
      <p:sp>
        <p:nvSpPr>
          <p:cNvPr id="4" name="Freeform 8">
            <a:extLst>
              <a:ext uri="{FF2B5EF4-FFF2-40B4-BE49-F238E27FC236}">
                <a16:creationId xmlns:a16="http://schemas.microsoft.com/office/drawing/2014/main" id="{511A8411-110E-E687-F0AF-DAA7EE79C152}"/>
              </a:ext>
            </a:extLst>
          </p:cNvPr>
          <p:cNvSpPr/>
          <p:nvPr/>
        </p:nvSpPr>
        <p:spPr>
          <a:xfrm>
            <a:off x="-14002" y="178176"/>
            <a:ext cx="5494007" cy="1032292"/>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004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B4616767-9AEC-F4C3-B2B9-15E659DCAD29}"/>
              </a:ext>
            </a:extLst>
          </p:cNvPr>
          <p:cNvSpPr txBox="1"/>
          <p:nvPr/>
        </p:nvSpPr>
        <p:spPr>
          <a:xfrm>
            <a:off x="376915" y="508045"/>
            <a:ext cx="5063472" cy="53177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Key vocabulary</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9" name="Title 13">
            <a:extLst>
              <a:ext uri="{FF2B5EF4-FFF2-40B4-BE49-F238E27FC236}">
                <a16:creationId xmlns:a16="http://schemas.microsoft.com/office/drawing/2014/main" id="{6B98D51B-EC91-240F-59D3-EFBA28B323DC}"/>
              </a:ext>
            </a:extLst>
          </p:cNvPr>
          <p:cNvSpPr>
            <a:spLocks noGrp="1"/>
          </p:cNvSpPr>
          <p:nvPr/>
        </p:nvSpPr>
        <p:spPr>
          <a:xfrm>
            <a:off x="376915" y="1443473"/>
            <a:ext cx="5494007" cy="321000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20000"/>
              </a:lnSpc>
            </a:pPr>
            <a:r>
              <a:rPr lang="en-US" sz="1600" b="1">
                <a:solidFill>
                  <a:srgbClr val="004D41"/>
                </a:solidFill>
                <a:latin typeface="Calibri"/>
                <a:ea typeface="Calibri"/>
                <a:cs typeface="Calibri"/>
              </a:rPr>
              <a:t>Environment</a:t>
            </a:r>
            <a:r>
              <a:rPr lang="en-US" sz="1600">
                <a:solidFill>
                  <a:srgbClr val="004D41"/>
                </a:solidFill>
                <a:latin typeface="Calibri"/>
                <a:ea typeface="Calibri"/>
                <a:cs typeface="Calibri"/>
              </a:rPr>
              <a:t>: the surroundings in which any living thing is found</a:t>
            </a:r>
            <a:endParaRPr lang="en-US" sz="1600">
              <a:solidFill>
                <a:srgbClr val="004D41"/>
              </a:solidFill>
              <a:cs typeface="Times New Roman"/>
            </a:endParaRPr>
          </a:p>
          <a:p>
            <a:pPr algn="l">
              <a:lnSpc>
                <a:spcPct val="120000"/>
              </a:lnSpc>
            </a:pPr>
            <a:r>
              <a:rPr lang="en-US" sz="1600" b="1">
                <a:solidFill>
                  <a:srgbClr val="004D41"/>
                </a:solidFill>
                <a:latin typeface="Calibri"/>
                <a:ea typeface="Calibri"/>
                <a:cs typeface="Calibri"/>
              </a:rPr>
              <a:t>Habitat</a:t>
            </a:r>
            <a:r>
              <a:rPr lang="en-US" sz="1600">
                <a:solidFill>
                  <a:srgbClr val="004D41"/>
                </a:solidFill>
                <a:latin typeface="Calibri"/>
                <a:ea typeface="Calibri"/>
                <a:cs typeface="Calibri"/>
              </a:rPr>
              <a:t>: a home for plants and animals</a:t>
            </a:r>
          </a:p>
          <a:p>
            <a:pPr algn="l">
              <a:lnSpc>
                <a:spcPct val="120000"/>
              </a:lnSpc>
            </a:pPr>
            <a:r>
              <a:rPr lang="en-US" sz="1600" b="1">
                <a:solidFill>
                  <a:srgbClr val="004D41"/>
                </a:solidFill>
                <a:latin typeface="Calibri"/>
                <a:ea typeface="Calibri"/>
                <a:cs typeface="Calibri"/>
              </a:rPr>
              <a:t>Nectar</a:t>
            </a:r>
            <a:r>
              <a:rPr lang="en-US" sz="1600">
                <a:solidFill>
                  <a:srgbClr val="004D41"/>
                </a:solidFill>
                <a:latin typeface="Calibri"/>
                <a:ea typeface="Calibri"/>
                <a:cs typeface="Calibri"/>
              </a:rPr>
              <a:t>: sweet liquid, mainly produced in flowers</a:t>
            </a:r>
          </a:p>
          <a:p>
            <a:pPr algn="l">
              <a:lnSpc>
                <a:spcPct val="120000"/>
              </a:lnSpc>
            </a:pPr>
            <a:r>
              <a:rPr lang="en-US" sz="1600" b="1">
                <a:solidFill>
                  <a:srgbClr val="004D41"/>
                </a:solidFill>
                <a:latin typeface="Calibri"/>
                <a:ea typeface="Calibri"/>
                <a:cs typeface="Calibri"/>
              </a:rPr>
              <a:t>Pollen</a:t>
            </a:r>
            <a:r>
              <a:rPr lang="en-US" sz="1600">
                <a:solidFill>
                  <a:srgbClr val="004D41"/>
                </a:solidFill>
                <a:latin typeface="Calibri"/>
                <a:ea typeface="Calibri"/>
                <a:cs typeface="Calibri"/>
              </a:rPr>
              <a:t>: dust-like grains, produced by the male parts of flowers</a:t>
            </a:r>
            <a:endParaRPr lang="en-US" sz="1600">
              <a:solidFill>
                <a:srgbClr val="004D41"/>
              </a:solidFill>
              <a:latin typeface="Calibri"/>
              <a:ea typeface="+mj-lt"/>
              <a:cs typeface="+mj-lt"/>
            </a:endParaRPr>
          </a:p>
          <a:p>
            <a:pPr algn="l">
              <a:lnSpc>
                <a:spcPct val="120000"/>
              </a:lnSpc>
            </a:pPr>
            <a:r>
              <a:rPr lang="en-US" sz="1600" b="1">
                <a:solidFill>
                  <a:srgbClr val="004D41"/>
                </a:solidFill>
                <a:latin typeface="Calibri"/>
                <a:ea typeface="Calibri"/>
                <a:cs typeface="Calibri"/>
              </a:rPr>
              <a:t>Pollinating</a:t>
            </a:r>
            <a:r>
              <a:rPr lang="en-US" sz="1600">
                <a:solidFill>
                  <a:srgbClr val="004D41"/>
                </a:solidFill>
                <a:latin typeface="Calibri"/>
                <a:ea typeface="Calibri"/>
                <a:cs typeface="Calibri"/>
              </a:rPr>
              <a:t>: m</a:t>
            </a:r>
            <a:r>
              <a:rPr lang="en-US" sz="1600">
                <a:solidFill>
                  <a:srgbClr val="004D41"/>
                </a:solidFill>
                <a:latin typeface="Calibri"/>
                <a:ea typeface="+mj-lt"/>
                <a:cs typeface="+mj-lt"/>
              </a:rPr>
              <a:t>oving pollen from one flower or plant to another, resulting in the flower or plant being able to make seeds</a:t>
            </a:r>
          </a:p>
          <a:p>
            <a:pPr algn="l">
              <a:lnSpc>
                <a:spcPct val="120000"/>
              </a:lnSpc>
            </a:pPr>
            <a:r>
              <a:rPr lang="en-US" sz="1600" b="1">
                <a:solidFill>
                  <a:srgbClr val="004D41"/>
                </a:solidFill>
                <a:latin typeface="Calibri"/>
                <a:ea typeface="Calibri"/>
                <a:cs typeface="Calibri"/>
              </a:rPr>
              <a:t>Pollinators</a:t>
            </a:r>
            <a:r>
              <a:rPr lang="en-US" sz="1600">
                <a:solidFill>
                  <a:srgbClr val="004D41"/>
                </a:solidFill>
                <a:latin typeface="Calibri"/>
                <a:ea typeface="Calibri"/>
                <a:cs typeface="Calibri"/>
              </a:rPr>
              <a:t>: a</a:t>
            </a:r>
            <a:r>
              <a:rPr lang="en-US" sz="1600">
                <a:solidFill>
                  <a:srgbClr val="004D41"/>
                </a:solidFill>
                <a:latin typeface="Calibri"/>
                <a:ea typeface="+mj-lt"/>
                <a:cs typeface="+mj-lt"/>
              </a:rPr>
              <a:t>nimals that move pollen from one flower or plant to another e.g. bees</a:t>
            </a:r>
          </a:p>
          <a:p>
            <a:pPr algn="l">
              <a:lnSpc>
                <a:spcPct val="120000"/>
              </a:lnSpc>
            </a:pPr>
            <a:r>
              <a:rPr lang="en-US" sz="1600" b="1">
                <a:solidFill>
                  <a:srgbClr val="004D41"/>
                </a:solidFill>
                <a:latin typeface="Calibri"/>
                <a:ea typeface="Calibri"/>
                <a:cs typeface="Calibri"/>
              </a:rPr>
              <a:t>Sow</a:t>
            </a:r>
            <a:r>
              <a:rPr lang="en-US" sz="1600">
                <a:solidFill>
                  <a:srgbClr val="004D41"/>
                </a:solidFill>
                <a:latin typeface="Calibri"/>
                <a:ea typeface="Calibri"/>
                <a:cs typeface="Calibri"/>
              </a:rPr>
              <a:t>: p</a:t>
            </a:r>
            <a:r>
              <a:rPr lang="en-US" sz="1600">
                <a:solidFill>
                  <a:srgbClr val="004D41"/>
                </a:solidFill>
                <a:latin typeface="Calibri"/>
                <a:ea typeface="+mj-lt"/>
                <a:cs typeface="+mj-lt"/>
              </a:rPr>
              <a:t>lace a seed in soil or compost</a:t>
            </a:r>
          </a:p>
        </p:txBody>
      </p:sp>
      <p:grpSp>
        <p:nvGrpSpPr>
          <p:cNvPr id="7" name="Group 6">
            <a:extLst>
              <a:ext uri="{FF2B5EF4-FFF2-40B4-BE49-F238E27FC236}">
                <a16:creationId xmlns:a16="http://schemas.microsoft.com/office/drawing/2014/main" id="{84C1097B-7650-4020-3EEF-DDC5EA370114}"/>
              </a:ext>
            </a:extLst>
          </p:cNvPr>
          <p:cNvGrpSpPr/>
          <p:nvPr/>
        </p:nvGrpSpPr>
        <p:grpSpPr>
          <a:xfrm>
            <a:off x="6161139" y="959663"/>
            <a:ext cx="2984569" cy="3137732"/>
            <a:chOff x="6161139" y="959663"/>
            <a:chExt cx="2984569" cy="3137732"/>
          </a:xfrm>
        </p:grpSpPr>
        <p:pic>
          <p:nvPicPr>
            <p:cNvPr id="12" name="Picture 11">
              <a:extLst>
                <a:ext uri="{FF2B5EF4-FFF2-40B4-BE49-F238E27FC236}">
                  <a16:creationId xmlns:a16="http://schemas.microsoft.com/office/drawing/2014/main" id="{6C1415DD-654C-ACB8-1358-BB0D40972E4E}"/>
                </a:ext>
              </a:extLst>
            </p:cNvPr>
            <p:cNvPicPr>
              <a:picLocks noChangeAspect="1"/>
            </p:cNvPicPr>
            <p:nvPr/>
          </p:nvPicPr>
          <p:blipFill>
            <a:blip r:embed="rId3"/>
            <a:srcRect l="-333" t="17994" r="297" b="57"/>
            <a:stretch/>
          </p:blipFill>
          <p:spPr>
            <a:xfrm rot="21318544">
              <a:off x="6161139" y="959663"/>
              <a:ext cx="2594673" cy="3085004"/>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6" name="Rectangle 5">
              <a:extLst>
                <a:ext uri="{FF2B5EF4-FFF2-40B4-BE49-F238E27FC236}">
                  <a16:creationId xmlns:a16="http://schemas.microsoft.com/office/drawing/2014/main" id="{6C65B5AA-0F13-CA0B-F95F-7DFA1376322E}"/>
                </a:ext>
              </a:extLst>
            </p:cNvPr>
            <p:cNvSpPr/>
            <p:nvPr/>
          </p:nvSpPr>
          <p:spPr>
            <a:xfrm rot="21300000">
              <a:off x="6190345" y="3600764"/>
              <a:ext cx="2745279" cy="496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8DFE4DA-E59F-43A4-6D7B-41B24C67E9DD}"/>
                </a:ext>
              </a:extLst>
            </p:cNvPr>
            <p:cNvSpPr txBox="1"/>
            <p:nvPr/>
          </p:nvSpPr>
          <p:spPr>
            <a:xfrm rot="21302184">
              <a:off x="6259550" y="3732402"/>
              <a:ext cx="2886158" cy="261610"/>
            </a:xfrm>
            <a:prstGeom prst="rect">
              <a:avLst/>
            </a:prstGeom>
            <a:noFill/>
          </p:spPr>
          <p:txBody>
            <a:bodyPr wrap="square" lIns="91440" tIns="45720" rIns="91440" bIns="45720" rtlCol="0" anchor="t">
              <a:spAutoFit/>
            </a:bodyPr>
            <a:lstStyle/>
            <a:p>
              <a:r>
                <a:rPr lang="en-GB" sz="1100" b="0" i="0">
                  <a:solidFill>
                    <a:srgbClr val="004D41"/>
                  </a:solidFill>
                  <a:effectLst/>
                </a:rPr>
                <a:t>Six-spot </a:t>
              </a:r>
              <a:r>
                <a:rPr lang="en-GB" sz="1100">
                  <a:solidFill>
                    <a:srgbClr val="004D41"/>
                  </a:solidFill>
                </a:rPr>
                <a:t>b</a:t>
              </a:r>
              <a:r>
                <a:rPr lang="en-GB" sz="1100" b="0" i="0">
                  <a:solidFill>
                    <a:srgbClr val="004D41"/>
                  </a:solidFill>
                  <a:effectLst/>
                </a:rPr>
                <a:t>urnet moth on greater knapweed</a:t>
              </a:r>
              <a:endParaRPr lang="en-GB" sz="1100">
                <a:solidFill>
                  <a:srgbClr val="004D41"/>
                </a:solidFill>
                <a:effectLst/>
                <a:ea typeface="Calibri"/>
                <a:cs typeface="Calibri"/>
              </a:endParaRPr>
            </a:p>
          </p:txBody>
        </p:sp>
      </p:grpSp>
      <p:pic>
        <p:nvPicPr>
          <p:cNvPr id="16" name="Picture 15" descr="A paper clip on a black background&#10;&#10;Description automatically generated">
            <a:extLst>
              <a:ext uri="{FF2B5EF4-FFF2-40B4-BE49-F238E27FC236}">
                <a16:creationId xmlns:a16="http://schemas.microsoft.com/office/drawing/2014/main" id="{A3373F50-257B-7278-339B-15857A7DBEB9}"/>
              </a:ext>
            </a:extLst>
          </p:cNvPr>
          <p:cNvPicPr>
            <a:picLocks noChangeAspect="1"/>
          </p:cNvPicPr>
          <p:nvPr/>
        </p:nvPicPr>
        <p:blipFill>
          <a:blip r:embed="rId4"/>
          <a:stretch>
            <a:fillRect/>
          </a:stretch>
        </p:blipFill>
        <p:spPr>
          <a:xfrm rot="1927084">
            <a:off x="8048578" y="808243"/>
            <a:ext cx="596567" cy="583689"/>
          </a:xfrm>
          <a:prstGeom prst="rect">
            <a:avLst/>
          </a:prstGeom>
        </p:spPr>
      </p:pic>
    </p:spTree>
    <p:extLst>
      <p:ext uri="{BB962C8B-B14F-4D97-AF65-F5344CB8AC3E}">
        <p14:creationId xmlns:p14="http://schemas.microsoft.com/office/powerpoint/2010/main" val="326147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C1D0B-176A-D728-9EF9-2BDC5A51C05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31D9E7-D6A0-729A-6D35-BA21614924A0}"/>
              </a:ext>
            </a:extLst>
          </p:cNvPr>
          <p:cNvPicPr>
            <a:picLocks noGrp="1" noRot="1" noChangeAspect="1" noMove="1" noResize="1" noEditPoints="1" noAdjustHandles="1" noChangeArrowheads="1" noChangeShapeType="1" noCrop="1"/>
          </p:cNvPicPr>
          <p:nvPr/>
        </p:nvPicPr>
        <p:blipFill>
          <a:blip r:embed="rId2"/>
          <a:srcRect/>
          <a:stretch/>
        </p:blipFill>
        <p:spPr>
          <a:xfrm>
            <a:off x="1354" y="0"/>
            <a:ext cx="9141291" cy="5143499"/>
          </a:xfrm>
          <a:prstGeom prst="rect">
            <a:avLst/>
          </a:prstGeom>
        </p:spPr>
      </p:pic>
      <p:sp>
        <p:nvSpPr>
          <p:cNvPr id="7" name="Freeform 8">
            <a:extLst>
              <a:ext uri="{FF2B5EF4-FFF2-40B4-BE49-F238E27FC236}">
                <a16:creationId xmlns:a16="http://schemas.microsoft.com/office/drawing/2014/main" id="{52E59A28-319C-E5FA-387B-62C82B58FC81}"/>
              </a:ext>
            </a:extLst>
          </p:cNvPr>
          <p:cNvSpPr/>
          <p:nvPr/>
        </p:nvSpPr>
        <p:spPr>
          <a:xfrm>
            <a:off x="-14002" y="178176"/>
            <a:ext cx="4462433" cy="1032292"/>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572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3">
            <a:extLst>
              <a:ext uri="{FF2B5EF4-FFF2-40B4-BE49-F238E27FC236}">
                <a16:creationId xmlns:a16="http://schemas.microsoft.com/office/drawing/2014/main" id="{2D51FA71-3348-FC49-84AD-0088670E2EB4}"/>
              </a:ext>
            </a:extLst>
          </p:cNvPr>
          <p:cNvSpPr txBox="1"/>
          <p:nvPr/>
        </p:nvSpPr>
        <p:spPr>
          <a:xfrm>
            <a:off x="376915" y="508045"/>
            <a:ext cx="5063472" cy="53177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Introduction</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1" name="Title 13">
            <a:extLst>
              <a:ext uri="{FF2B5EF4-FFF2-40B4-BE49-F238E27FC236}">
                <a16:creationId xmlns:a16="http://schemas.microsoft.com/office/drawing/2014/main" id="{B7DA6E04-D04E-3BCE-CD23-12FBA28DF19A}"/>
              </a:ext>
            </a:extLst>
          </p:cNvPr>
          <p:cNvSpPr>
            <a:spLocks noGrp="1"/>
          </p:cNvSpPr>
          <p:nvPr/>
        </p:nvSpPr>
        <p:spPr>
          <a:xfrm>
            <a:off x="376915" y="1354731"/>
            <a:ext cx="5422523" cy="1217019"/>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i="0" u="none" strike="noStrike">
                <a:solidFill>
                  <a:srgbClr val="004D41"/>
                </a:solidFill>
                <a:effectLst/>
                <a:latin typeface="Calibri" panose="020F0502020204030204" pitchFamily="34" charset="0"/>
              </a:rPr>
              <a:t>What are pollinators and why are they important?</a:t>
            </a:r>
            <a:endParaRPr lang="en-GB" sz="1600" b="1">
              <a:solidFill>
                <a:srgbClr val="004D41"/>
              </a:solidFill>
              <a:ea typeface="MS Mincho" panose="02020609040205080304" pitchFamily="49" charset="-128"/>
              <a:cs typeface="Times New Roman" panose="02020603050405020304" pitchFamily="18" charset="0"/>
            </a:endParaRPr>
          </a:p>
          <a:p>
            <a:pPr marL="0" indent="0" algn="l">
              <a:buNone/>
            </a:pPr>
            <a:endParaRPr lang="en-GB" sz="1600" b="1">
              <a:solidFill>
                <a:srgbClr val="004D41"/>
              </a:solidFill>
              <a:latin typeface="+mn-lt"/>
              <a:ea typeface="+mn-lt"/>
              <a:cs typeface="+mn-lt"/>
            </a:endParaRPr>
          </a:p>
          <a:p>
            <a:pPr marL="0" indent="0" algn="l">
              <a:buNone/>
            </a:pPr>
            <a:r>
              <a:rPr lang="en-GB" sz="1600" b="1">
                <a:solidFill>
                  <a:srgbClr val="004D41"/>
                </a:solidFill>
                <a:latin typeface="+mn-lt"/>
                <a:ea typeface="+mn-lt"/>
                <a:cs typeface="+mn-lt"/>
              </a:rPr>
              <a:t>Pollinators </a:t>
            </a:r>
            <a:r>
              <a:rPr lang="en-GB" sz="1600">
                <a:solidFill>
                  <a:srgbClr val="004D41"/>
                </a:solidFill>
                <a:latin typeface="+mn-lt"/>
                <a:ea typeface="+mn-lt"/>
                <a:cs typeface="+mn-lt"/>
              </a:rPr>
              <a:t>are animals that move </a:t>
            </a:r>
            <a:r>
              <a:rPr lang="en-GB" sz="1600" b="1">
                <a:solidFill>
                  <a:srgbClr val="004D41"/>
                </a:solidFill>
                <a:latin typeface="+mn-lt"/>
                <a:ea typeface="+mn-lt"/>
                <a:cs typeface="+mn-lt"/>
              </a:rPr>
              <a:t>pollen </a:t>
            </a:r>
            <a:r>
              <a:rPr lang="en-GB" sz="1600">
                <a:solidFill>
                  <a:srgbClr val="004D41"/>
                </a:solidFill>
                <a:latin typeface="+mn-lt"/>
                <a:ea typeface="+mn-lt"/>
                <a:cs typeface="+mn-lt"/>
              </a:rPr>
              <a:t>as they travel from flower to flower. This needs to happen so that flowering plants can produce new seeds or fruit. Pollinators are attracted to flowers that produce the </a:t>
            </a:r>
            <a:r>
              <a:rPr lang="en-GB" sz="1600" b="1">
                <a:solidFill>
                  <a:srgbClr val="004D41"/>
                </a:solidFill>
                <a:latin typeface="+mn-lt"/>
                <a:ea typeface="+mn-lt"/>
                <a:cs typeface="+mn-lt"/>
              </a:rPr>
              <a:t>nectar </a:t>
            </a:r>
            <a:r>
              <a:rPr lang="en-GB" sz="1600">
                <a:solidFill>
                  <a:srgbClr val="004D41"/>
                </a:solidFill>
                <a:latin typeface="+mn-lt"/>
                <a:ea typeface="+mn-lt"/>
                <a:cs typeface="+mn-lt"/>
              </a:rPr>
              <a:t>and pollen which they feed on or feed to their young.  </a:t>
            </a:r>
          </a:p>
        </p:txBody>
      </p:sp>
      <p:pic>
        <p:nvPicPr>
          <p:cNvPr id="15" name="Picture 14" descr="A yellow butterfly with pink spots&#10;&#10;Description automatically generated">
            <a:extLst>
              <a:ext uri="{FF2B5EF4-FFF2-40B4-BE49-F238E27FC236}">
                <a16:creationId xmlns:a16="http://schemas.microsoft.com/office/drawing/2014/main" id="{C3B0847E-6B82-DEA3-10A4-3FEFABF0A843}"/>
              </a:ext>
            </a:extLst>
          </p:cNvPr>
          <p:cNvPicPr>
            <a:picLocks noChangeAspect="1"/>
          </p:cNvPicPr>
          <p:nvPr/>
        </p:nvPicPr>
        <p:blipFill>
          <a:blip r:embed="rId3"/>
          <a:stretch>
            <a:fillRect/>
          </a:stretch>
        </p:blipFill>
        <p:spPr>
          <a:xfrm>
            <a:off x="4171845" y="188987"/>
            <a:ext cx="1047451" cy="1021481"/>
          </a:xfrm>
          <a:prstGeom prst="rect">
            <a:avLst/>
          </a:prstGeom>
        </p:spPr>
      </p:pic>
      <p:sp>
        <p:nvSpPr>
          <p:cNvPr id="17" name="TextBox 16">
            <a:extLst>
              <a:ext uri="{FF2B5EF4-FFF2-40B4-BE49-F238E27FC236}">
                <a16:creationId xmlns:a16="http://schemas.microsoft.com/office/drawing/2014/main" id="{1F211F14-22D5-AF79-FF12-DFE7E49BDC50}"/>
              </a:ext>
            </a:extLst>
          </p:cNvPr>
          <p:cNvSpPr txBox="1"/>
          <p:nvPr/>
        </p:nvSpPr>
        <p:spPr>
          <a:xfrm>
            <a:off x="373641" y="3079792"/>
            <a:ext cx="7662125" cy="1569660"/>
          </a:xfrm>
          <a:prstGeom prst="rect">
            <a:avLst/>
          </a:prstGeom>
          <a:noFill/>
        </p:spPr>
        <p:txBody>
          <a:bodyPr wrap="square" lIns="91440" tIns="45720" rIns="91440" bIns="45720" anchor="t">
            <a:spAutoFit/>
          </a:bodyPr>
          <a:lstStyle/>
          <a:p>
            <a:pPr marL="0" indent="0" algn="l">
              <a:buNone/>
            </a:pPr>
            <a:r>
              <a:rPr lang="en-GB" sz="1600">
                <a:solidFill>
                  <a:srgbClr val="004D41"/>
                </a:solidFill>
                <a:latin typeface="+mn-lt"/>
                <a:ea typeface="+mn-lt"/>
                <a:cs typeface="+mn-lt"/>
              </a:rPr>
              <a:t>When the pollinator is visiting a flower, some pollen from the flower sticks to them and brushes off when they visit the next flower. If </a:t>
            </a:r>
            <a:r>
              <a:rPr lang="en-GB" sz="1600">
                <a:solidFill>
                  <a:srgbClr val="004D41"/>
                </a:solidFill>
                <a:ea typeface="+mn-lt"/>
                <a:cs typeface="+mn-lt"/>
              </a:rPr>
              <a:t>that</a:t>
            </a:r>
            <a:r>
              <a:rPr lang="en-GB" sz="1600">
                <a:solidFill>
                  <a:srgbClr val="004D41"/>
                </a:solidFill>
                <a:latin typeface="+mn-lt"/>
                <a:ea typeface="+mn-lt"/>
                <a:cs typeface="+mn-lt"/>
              </a:rPr>
              <a:t> flower is growing on the same type of plant and receives the pollen, it is said to be ‘fertilised’. The animal has then </a:t>
            </a:r>
            <a:r>
              <a:rPr lang="en-GB" sz="1600" b="1">
                <a:solidFill>
                  <a:srgbClr val="004D41"/>
                </a:solidFill>
                <a:latin typeface="+mn-lt"/>
                <a:ea typeface="+mn-lt"/>
                <a:cs typeface="+mn-lt"/>
              </a:rPr>
              <a:t>pollinated </a:t>
            </a:r>
            <a:r>
              <a:rPr lang="en-GB" sz="1600">
                <a:solidFill>
                  <a:srgbClr val="004D41"/>
                </a:solidFill>
                <a:latin typeface="+mn-lt"/>
                <a:ea typeface="+mn-lt"/>
                <a:cs typeface="+mn-lt"/>
              </a:rPr>
              <a:t>the flower. It will then go on to make seeds and often also fruit e.g. strawberries or apples. </a:t>
            </a:r>
          </a:p>
          <a:p>
            <a:pPr marL="0" indent="0" algn="l">
              <a:buNone/>
            </a:pPr>
            <a:endParaRPr lang="en-GB" sz="1600">
              <a:solidFill>
                <a:srgbClr val="004D41"/>
              </a:solidFill>
              <a:latin typeface="+mn-lt"/>
              <a:ea typeface="+mn-lt"/>
              <a:cs typeface="+mn-lt"/>
            </a:endParaRPr>
          </a:p>
          <a:p>
            <a:pPr marL="0" indent="0" algn="l">
              <a:buNone/>
            </a:pPr>
            <a:r>
              <a:rPr lang="en-GB" sz="1600">
                <a:solidFill>
                  <a:srgbClr val="004D41"/>
                </a:solidFill>
                <a:latin typeface="+mn-lt"/>
                <a:ea typeface="+mn-lt"/>
                <a:cs typeface="+mn-lt"/>
              </a:rPr>
              <a:t>Many pollinators are insects including bees, flies, beetles, moths, butterflies and wasps.</a:t>
            </a:r>
            <a:endParaRPr lang="en-GB" sz="1600">
              <a:solidFill>
                <a:srgbClr val="004D41"/>
              </a:solidFill>
              <a:latin typeface="+mn-lt"/>
              <a:ea typeface="Calibri"/>
              <a:cs typeface="Calibri"/>
            </a:endParaRPr>
          </a:p>
        </p:txBody>
      </p:sp>
      <p:grpSp>
        <p:nvGrpSpPr>
          <p:cNvPr id="6" name="Group 5">
            <a:extLst>
              <a:ext uri="{FF2B5EF4-FFF2-40B4-BE49-F238E27FC236}">
                <a16:creationId xmlns:a16="http://schemas.microsoft.com/office/drawing/2014/main" id="{BB61A59C-E53E-AC12-3C1B-A2D40EAF838A}"/>
              </a:ext>
            </a:extLst>
          </p:cNvPr>
          <p:cNvGrpSpPr/>
          <p:nvPr/>
        </p:nvGrpSpPr>
        <p:grpSpPr>
          <a:xfrm rot="720000">
            <a:off x="6181714" y="330705"/>
            <a:ext cx="2945285" cy="2705517"/>
            <a:chOff x="6022030" y="381131"/>
            <a:chExt cx="2945285" cy="2705517"/>
          </a:xfrm>
        </p:grpSpPr>
        <p:pic>
          <p:nvPicPr>
            <p:cNvPr id="12" name="Picture 11">
              <a:extLst>
                <a:ext uri="{FF2B5EF4-FFF2-40B4-BE49-F238E27FC236}">
                  <a16:creationId xmlns:a16="http://schemas.microsoft.com/office/drawing/2014/main" id="{233EB0DA-0457-08D0-8F46-7F470BBCD3D4}"/>
                </a:ext>
              </a:extLst>
            </p:cNvPr>
            <p:cNvPicPr>
              <a:picLocks noChangeAspect="1"/>
            </p:cNvPicPr>
            <p:nvPr/>
          </p:nvPicPr>
          <p:blipFill>
            <a:blip r:embed="rId4"/>
            <a:srcRect l="8203" t="2401" r="19194" b="-17021"/>
            <a:stretch/>
          </p:blipFill>
          <p:spPr>
            <a:xfrm rot="21318544">
              <a:off x="6022030" y="381131"/>
              <a:ext cx="2528372" cy="2662465"/>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4" name="Rectangle 3">
              <a:extLst>
                <a:ext uri="{FF2B5EF4-FFF2-40B4-BE49-F238E27FC236}">
                  <a16:creationId xmlns:a16="http://schemas.microsoft.com/office/drawing/2014/main" id="{5F83AAC5-DE6B-534C-9AF6-CAB61F040E38}"/>
                </a:ext>
              </a:extLst>
            </p:cNvPr>
            <p:cNvSpPr/>
            <p:nvPr/>
          </p:nvSpPr>
          <p:spPr>
            <a:xfrm rot="21300000">
              <a:off x="6067194" y="2564804"/>
              <a:ext cx="2649398" cy="5218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53065A1-507B-2966-1172-AE0C3FF2BA86}"/>
                </a:ext>
              </a:extLst>
            </p:cNvPr>
            <p:cNvSpPr txBox="1"/>
            <p:nvPr/>
          </p:nvSpPr>
          <p:spPr>
            <a:xfrm rot="21300000">
              <a:off x="6081157" y="2674006"/>
              <a:ext cx="2886158" cy="276999"/>
            </a:xfrm>
            <a:prstGeom prst="rect">
              <a:avLst/>
            </a:prstGeom>
            <a:noFill/>
          </p:spPr>
          <p:txBody>
            <a:bodyPr wrap="square" rtlCol="0">
              <a:spAutoFit/>
            </a:bodyPr>
            <a:lstStyle/>
            <a:p>
              <a:r>
                <a:rPr lang="en-GB" sz="1200" b="0" i="0">
                  <a:solidFill>
                    <a:srgbClr val="004D41"/>
                  </a:solidFill>
                  <a:effectLst/>
                </a:rPr>
                <a:t>Pollinating insects on a sunflower</a:t>
              </a:r>
              <a:endParaRPr lang="en-GB" sz="1200">
                <a:solidFill>
                  <a:srgbClr val="004D41"/>
                </a:solidFill>
                <a:effectLst/>
              </a:endParaRPr>
            </a:p>
          </p:txBody>
        </p:sp>
      </p:grpSp>
    </p:spTree>
    <p:extLst>
      <p:ext uri="{BB962C8B-B14F-4D97-AF65-F5344CB8AC3E}">
        <p14:creationId xmlns:p14="http://schemas.microsoft.com/office/powerpoint/2010/main" val="338106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8B4CE-B92E-4EA0-1B70-09A3FCBAF9ED}"/>
            </a:ext>
          </a:extLst>
        </p:cNvPr>
        <p:cNvGrpSpPr/>
        <p:nvPr/>
      </p:nvGrpSpPr>
      <p:grpSpPr>
        <a:xfrm>
          <a:off x="0" y="0"/>
          <a:ext cx="0" cy="0"/>
          <a:chOff x="0" y="0"/>
          <a:chExt cx="0" cy="0"/>
        </a:xfrm>
      </p:grpSpPr>
      <p:pic>
        <p:nvPicPr>
          <p:cNvPr id="3" name="Picture 2" descr="A white background with purple squares&#10;&#10;Description automatically generated">
            <a:extLst>
              <a:ext uri="{FF2B5EF4-FFF2-40B4-BE49-F238E27FC236}">
                <a16:creationId xmlns:a16="http://schemas.microsoft.com/office/drawing/2014/main" id="{3FE17D8B-F9EB-C8E9-524B-B11E62772BB7}"/>
              </a:ext>
            </a:extLst>
          </p:cNvPr>
          <p:cNvPicPr>
            <a:picLocks noGrp="1" noRot="1" noChangeAspect="1" noMove="1" noResize="1" noEditPoints="1" noAdjustHandles="1" noChangeArrowheads="1" noChangeShapeType="1" noCrop="1"/>
          </p:cNvPicPr>
          <p:nvPr/>
        </p:nvPicPr>
        <p:blipFill>
          <a:blip r:embed="rId2"/>
          <a:stretch>
            <a:fillRect/>
          </a:stretch>
        </p:blipFill>
        <p:spPr>
          <a:xfrm>
            <a:off x="1354" y="0"/>
            <a:ext cx="9141291" cy="5143500"/>
          </a:xfrm>
          <a:prstGeom prst="rect">
            <a:avLst/>
          </a:prstGeom>
        </p:spPr>
      </p:pic>
      <p:sp>
        <p:nvSpPr>
          <p:cNvPr id="4" name="Freeform 8">
            <a:extLst>
              <a:ext uri="{FF2B5EF4-FFF2-40B4-BE49-F238E27FC236}">
                <a16:creationId xmlns:a16="http://schemas.microsoft.com/office/drawing/2014/main" id="{6088C13C-937B-2D27-A793-4F40DED7929D}"/>
              </a:ext>
            </a:extLst>
          </p:cNvPr>
          <p:cNvSpPr/>
          <p:nvPr/>
        </p:nvSpPr>
        <p:spPr>
          <a:xfrm>
            <a:off x="-14002" y="178176"/>
            <a:ext cx="6816273" cy="1032292"/>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004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BE718188-4641-9DD2-4F1C-696E464840C4}"/>
              </a:ext>
            </a:extLst>
          </p:cNvPr>
          <p:cNvSpPr txBox="1"/>
          <p:nvPr/>
        </p:nvSpPr>
        <p:spPr>
          <a:xfrm>
            <a:off x="376915" y="508045"/>
            <a:ext cx="5752036" cy="531770"/>
          </a:xfrm>
          <a:prstGeom prst="rect">
            <a:avLst/>
          </a:prstGeom>
          <a:noFill/>
          <a:ln>
            <a:noFill/>
          </a:ln>
          <a:effectLst/>
          <a:extLst>
            <a:ext uri="{C572A759-6A51-4108-AA02-DFA0A04FC94B}">
              <ma14:wrappingTextBoxFlag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How helping pollinators helps us</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E8E7A0DD-00BD-44CA-AD0C-5BBF92617DD1}"/>
              </a:ext>
            </a:extLst>
          </p:cNvPr>
          <p:cNvSpPr txBox="1"/>
          <p:nvPr/>
        </p:nvSpPr>
        <p:spPr>
          <a:xfrm>
            <a:off x="217992" y="3880142"/>
            <a:ext cx="240815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1400">
                <a:solidFill>
                  <a:srgbClr val="004D41"/>
                </a:solidFill>
                <a:ea typeface="Calibri"/>
                <a:cs typeface="Calibri"/>
              </a:rPr>
              <a:t>We </a:t>
            </a:r>
            <a:r>
              <a:rPr lang="en-GB" sz="1400">
                <a:solidFill>
                  <a:srgbClr val="004D41"/>
                </a:solidFill>
                <a:effectLst/>
                <a:latin typeface="Calibri" panose="020F0502020204030204" pitchFamily="34" charset="0"/>
                <a:ea typeface="Aptos" panose="020B0004020202020204" pitchFamily="34" charset="0"/>
              </a:rPr>
              <a:t>can help pollinating insects by sowing seeds to grow plants with flowers rich in pollen and nectar. </a:t>
            </a:r>
            <a:endParaRPr lang="en-US" sz="1400">
              <a:solidFill>
                <a:srgbClr val="004D41"/>
              </a:solidFill>
            </a:endParaRPr>
          </a:p>
        </p:txBody>
      </p:sp>
      <p:sp>
        <p:nvSpPr>
          <p:cNvPr id="11" name="TextBox 10">
            <a:extLst>
              <a:ext uri="{FF2B5EF4-FFF2-40B4-BE49-F238E27FC236}">
                <a16:creationId xmlns:a16="http://schemas.microsoft.com/office/drawing/2014/main" id="{BAAD53B3-B8C7-D1AB-7B94-0C65D0824C74}"/>
              </a:ext>
            </a:extLst>
          </p:cNvPr>
          <p:cNvSpPr txBox="1"/>
          <p:nvPr/>
        </p:nvSpPr>
        <p:spPr>
          <a:xfrm>
            <a:off x="3105665" y="3880143"/>
            <a:ext cx="2718487"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1400">
                <a:solidFill>
                  <a:srgbClr val="004D41"/>
                </a:solidFill>
                <a:effectLst/>
                <a:latin typeface="Calibri" panose="020F0502020204030204" pitchFamily="34" charset="0"/>
                <a:ea typeface="Aptos" panose="020B0004020202020204" pitchFamily="34" charset="0"/>
              </a:rPr>
              <a:t>When insects visit the flowers to feed, they pollinate them. The plant can then make seeds which grow into more plants.</a:t>
            </a:r>
            <a:endParaRPr lang="en-US" sz="1400">
              <a:solidFill>
                <a:srgbClr val="004D41"/>
              </a:solidFill>
            </a:endParaRPr>
          </a:p>
        </p:txBody>
      </p:sp>
      <p:sp>
        <p:nvSpPr>
          <p:cNvPr id="12" name="TextBox 11">
            <a:extLst>
              <a:ext uri="{FF2B5EF4-FFF2-40B4-BE49-F238E27FC236}">
                <a16:creationId xmlns:a16="http://schemas.microsoft.com/office/drawing/2014/main" id="{DB8E3621-4A0F-0468-BBD6-F12671CB3BC7}"/>
              </a:ext>
            </a:extLst>
          </p:cNvPr>
          <p:cNvSpPr txBox="1"/>
          <p:nvPr/>
        </p:nvSpPr>
        <p:spPr>
          <a:xfrm>
            <a:off x="6186617" y="3880142"/>
            <a:ext cx="2971386"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sz="1400">
                <a:solidFill>
                  <a:srgbClr val="004D41"/>
                </a:solidFill>
                <a:effectLst/>
                <a:latin typeface="Calibri"/>
                <a:ea typeface="Aptos" panose="020B0004020202020204" pitchFamily="34" charset="0"/>
                <a:cs typeface="Calibri"/>
              </a:rPr>
              <a:t>Insects pollinate three quarters of the crops we eat. By helping pollinating insects</a:t>
            </a:r>
            <a:r>
              <a:rPr lang="en-GB" sz="1400">
                <a:solidFill>
                  <a:srgbClr val="004D41"/>
                </a:solidFill>
                <a:latin typeface="Calibri"/>
                <a:ea typeface="Aptos" panose="020B0004020202020204" pitchFamily="34" charset="0"/>
                <a:cs typeface="Calibri"/>
              </a:rPr>
              <a:t>,</a:t>
            </a:r>
            <a:r>
              <a:rPr lang="en-GB" sz="1400">
                <a:solidFill>
                  <a:srgbClr val="004D41"/>
                </a:solidFill>
                <a:effectLst/>
                <a:latin typeface="Calibri"/>
                <a:ea typeface="Aptos" panose="020B0004020202020204" pitchFamily="34" charset="0"/>
                <a:cs typeface="Calibri"/>
              </a:rPr>
              <a:t> we are also making sure we have enough food to eat.</a:t>
            </a:r>
            <a:endParaRPr lang="en-US" sz="1400">
              <a:solidFill>
                <a:srgbClr val="004D41"/>
              </a:solidFill>
              <a:latin typeface="Aptos"/>
              <a:ea typeface="Calibri"/>
              <a:cs typeface="Calibri"/>
            </a:endParaRPr>
          </a:p>
        </p:txBody>
      </p:sp>
      <p:pic>
        <p:nvPicPr>
          <p:cNvPr id="19" name="Picture 18">
            <a:extLst>
              <a:ext uri="{FF2B5EF4-FFF2-40B4-BE49-F238E27FC236}">
                <a16:creationId xmlns:a16="http://schemas.microsoft.com/office/drawing/2014/main" id="{910ECD4B-3742-5703-2BEE-FDDCA9746B6B}"/>
              </a:ext>
            </a:extLst>
          </p:cNvPr>
          <p:cNvPicPr>
            <a:picLocks noChangeAspect="1"/>
          </p:cNvPicPr>
          <p:nvPr/>
        </p:nvPicPr>
        <p:blipFill>
          <a:blip r:embed="rId3"/>
          <a:stretch>
            <a:fillRect/>
          </a:stretch>
        </p:blipFill>
        <p:spPr>
          <a:xfrm rot="335800">
            <a:off x="2534187" y="2434922"/>
            <a:ext cx="775355" cy="273655"/>
          </a:xfrm>
          <a:prstGeom prst="rect">
            <a:avLst/>
          </a:prstGeom>
        </p:spPr>
      </p:pic>
      <p:pic>
        <p:nvPicPr>
          <p:cNvPr id="20" name="Picture 19">
            <a:extLst>
              <a:ext uri="{FF2B5EF4-FFF2-40B4-BE49-F238E27FC236}">
                <a16:creationId xmlns:a16="http://schemas.microsoft.com/office/drawing/2014/main" id="{509CCB31-EB2A-2346-0825-B206EC81BE6B}"/>
              </a:ext>
            </a:extLst>
          </p:cNvPr>
          <p:cNvPicPr>
            <a:picLocks noChangeAspect="1"/>
          </p:cNvPicPr>
          <p:nvPr/>
        </p:nvPicPr>
        <p:blipFill>
          <a:blip r:embed="rId3"/>
          <a:stretch>
            <a:fillRect/>
          </a:stretch>
        </p:blipFill>
        <p:spPr>
          <a:xfrm rot="335800">
            <a:off x="5814574" y="2455494"/>
            <a:ext cx="775355" cy="273655"/>
          </a:xfrm>
          <a:prstGeom prst="rect">
            <a:avLst/>
          </a:prstGeom>
        </p:spPr>
      </p:pic>
      <p:grpSp>
        <p:nvGrpSpPr>
          <p:cNvPr id="14" name="Group 13">
            <a:extLst>
              <a:ext uri="{FF2B5EF4-FFF2-40B4-BE49-F238E27FC236}">
                <a16:creationId xmlns:a16="http://schemas.microsoft.com/office/drawing/2014/main" id="{5EEC7A7E-1046-6D19-D8FC-11A3E8A2D34F}"/>
              </a:ext>
            </a:extLst>
          </p:cNvPr>
          <p:cNvGrpSpPr/>
          <p:nvPr/>
        </p:nvGrpSpPr>
        <p:grpSpPr>
          <a:xfrm>
            <a:off x="283616" y="1745217"/>
            <a:ext cx="2222494" cy="1929112"/>
            <a:chOff x="283616" y="1745217"/>
            <a:chExt cx="2222494" cy="1929112"/>
          </a:xfrm>
        </p:grpSpPr>
        <p:pic>
          <p:nvPicPr>
            <p:cNvPr id="16" name="Picture 15">
              <a:extLst>
                <a:ext uri="{FF2B5EF4-FFF2-40B4-BE49-F238E27FC236}">
                  <a16:creationId xmlns:a16="http://schemas.microsoft.com/office/drawing/2014/main" id="{0BC2A53B-A57A-B502-5D7C-A9D5E227E354}"/>
                </a:ext>
              </a:extLst>
            </p:cNvPr>
            <p:cNvPicPr>
              <a:picLocks noChangeAspect="1"/>
            </p:cNvPicPr>
            <p:nvPr/>
          </p:nvPicPr>
          <p:blipFill>
            <a:blip r:embed="rId4"/>
            <a:srcRect l="13531" r="13531"/>
            <a:stretch/>
          </p:blipFill>
          <p:spPr>
            <a:xfrm rot="21391959">
              <a:off x="283616" y="1745217"/>
              <a:ext cx="2086845" cy="1908447"/>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6" name="Rectangle 5">
              <a:extLst>
                <a:ext uri="{FF2B5EF4-FFF2-40B4-BE49-F238E27FC236}">
                  <a16:creationId xmlns:a16="http://schemas.microsoft.com/office/drawing/2014/main" id="{97AD11E0-3963-AB99-73F2-B6CC6F124E7D}"/>
                </a:ext>
              </a:extLst>
            </p:cNvPr>
            <p:cNvSpPr/>
            <p:nvPr/>
          </p:nvSpPr>
          <p:spPr>
            <a:xfrm rot="21360000">
              <a:off x="310550" y="3387809"/>
              <a:ext cx="2195560" cy="286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33708A1-755F-2988-77BD-99F8993580C5}"/>
              </a:ext>
            </a:extLst>
          </p:cNvPr>
          <p:cNvGrpSpPr/>
          <p:nvPr/>
        </p:nvGrpSpPr>
        <p:grpSpPr>
          <a:xfrm>
            <a:off x="3403373" y="1742772"/>
            <a:ext cx="2202108" cy="1948365"/>
            <a:chOff x="3403373" y="1742772"/>
            <a:chExt cx="2202108" cy="1948365"/>
          </a:xfrm>
        </p:grpSpPr>
        <p:pic>
          <p:nvPicPr>
            <p:cNvPr id="17" name="Picture 16">
              <a:extLst>
                <a:ext uri="{FF2B5EF4-FFF2-40B4-BE49-F238E27FC236}">
                  <a16:creationId xmlns:a16="http://schemas.microsoft.com/office/drawing/2014/main" id="{83F22253-4540-1B28-E6EA-846D98D9A317}"/>
                </a:ext>
              </a:extLst>
            </p:cNvPr>
            <p:cNvPicPr>
              <a:picLocks noChangeAspect="1"/>
            </p:cNvPicPr>
            <p:nvPr/>
          </p:nvPicPr>
          <p:blipFill>
            <a:blip r:embed="rId5"/>
            <a:srcRect l="13473" r="13473"/>
            <a:stretch/>
          </p:blipFill>
          <p:spPr>
            <a:xfrm rot="199507">
              <a:off x="3518636" y="1742772"/>
              <a:ext cx="2086845" cy="1908447"/>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7" name="Rectangle 6">
              <a:extLst>
                <a:ext uri="{FF2B5EF4-FFF2-40B4-BE49-F238E27FC236}">
                  <a16:creationId xmlns:a16="http://schemas.microsoft.com/office/drawing/2014/main" id="{78263463-2DC7-9F66-9766-C6A7C96536A5}"/>
                </a:ext>
              </a:extLst>
            </p:cNvPr>
            <p:cNvSpPr/>
            <p:nvPr/>
          </p:nvSpPr>
          <p:spPr>
            <a:xfrm rot="240000">
              <a:off x="3403373" y="3404617"/>
              <a:ext cx="2195560" cy="286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D994E8CD-F82E-15B7-7A72-E8BA51A04D95}"/>
              </a:ext>
            </a:extLst>
          </p:cNvPr>
          <p:cNvGrpSpPr/>
          <p:nvPr/>
        </p:nvGrpSpPr>
        <p:grpSpPr>
          <a:xfrm>
            <a:off x="6759556" y="1688917"/>
            <a:ext cx="2203568" cy="1949194"/>
            <a:chOff x="6759556" y="1688917"/>
            <a:chExt cx="2203568" cy="1949194"/>
          </a:xfrm>
        </p:grpSpPr>
        <p:pic>
          <p:nvPicPr>
            <p:cNvPr id="18" name="Picture 17">
              <a:extLst>
                <a:ext uri="{FF2B5EF4-FFF2-40B4-BE49-F238E27FC236}">
                  <a16:creationId xmlns:a16="http://schemas.microsoft.com/office/drawing/2014/main" id="{2729CDC0-D3D1-111C-E7DB-C4928B1360B8}"/>
                </a:ext>
              </a:extLst>
            </p:cNvPr>
            <p:cNvPicPr>
              <a:picLocks noChangeAspect="1"/>
            </p:cNvPicPr>
            <p:nvPr/>
          </p:nvPicPr>
          <p:blipFill>
            <a:blip r:embed="rId6"/>
            <a:srcRect l="13531" r="13531"/>
            <a:stretch/>
          </p:blipFill>
          <p:spPr>
            <a:xfrm rot="21369056">
              <a:off x="6759556" y="1688917"/>
              <a:ext cx="2086845" cy="1908447"/>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8" name="Rectangle 7">
              <a:extLst>
                <a:ext uri="{FF2B5EF4-FFF2-40B4-BE49-F238E27FC236}">
                  <a16:creationId xmlns:a16="http://schemas.microsoft.com/office/drawing/2014/main" id="{38919D04-3CA4-EDBE-49AD-D8D955D40205}"/>
                </a:ext>
              </a:extLst>
            </p:cNvPr>
            <p:cNvSpPr/>
            <p:nvPr/>
          </p:nvSpPr>
          <p:spPr>
            <a:xfrm rot="21360000">
              <a:off x="6767564" y="3351591"/>
              <a:ext cx="2195560" cy="2865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2E801F75-3974-6EA9-FA82-AFF93EA5B769}"/>
              </a:ext>
            </a:extLst>
          </p:cNvPr>
          <p:cNvSpPr txBox="1"/>
          <p:nvPr/>
        </p:nvSpPr>
        <p:spPr>
          <a:xfrm rot="21363358">
            <a:off x="289993" y="3448874"/>
            <a:ext cx="1657066" cy="261610"/>
          </a:xfrm>
          <a:prstGeom prst="rect">
            <a:avLst/>
          </a:prstGeom>
          <a:noFill/>
        </p:spPr>
        <p:txBody>
          <a:bodyPr wrap="square" lIns="91440" tIns="45720" rIns="91440" bIns="45720" rtlCol="0" anchor="t">
            <a:spAutoFit/>
          </a:bodyPr>
          <a:lstStyle/>
          <a:p>
            <a:r>
              <a:rPr lang="en-GB" sz="1100" b="0" i="0">
                <a:solidFill>
                  <a:srgbClr val="004D41"/>
                </a:solidFill>
                <a:effectLst/>
              </a:rPr>
              <a:t>Hands holding seeds</a:t>
            </a:r>
            <a:endParaRPr lang="en-GB" sz="1100">
              <a:solidFill>
                <a:srgbClr val="004D41"/>
              </a:solidFill>
              <a:effectLst/>
              <a:ea typeface="Calibri"/>
              <a:cs typeface="Calibri"/>
            </a:endParaRPr>
          </a:p>
        </p:txBody>
      </p:sp>
      <p:sp>
        <p:nvSpPr>
          <p:cNvPr id="21" name="TextBox 20">
            <a:extLst>
              <a:ext uri="{FF2B5EF4-FFF2-40B4-BE49-F238E27FC236}">
                <a16:creationId xmlns:a16="http://schemas.microsoft.com/office/drawing/2014/main" id="{F6433E1E-F544-B462-146C-17FB7F6D88D7}"/>
              </a:ext>
            </a:extLst>
          </p:cNvPr>
          <p:cNvSpPr txBox="1"/>
          <p:nvPr/>
        </p:nvSpPr>
        <p:spPr>
          <a:xfrm rot="240000">
            <a:off x="3410793" y="3469725"/>
            <a:ext cx="2886158" cy="261610"/>
          </a:xfrm>
          <a:prstGeom prst="rect">
            <a:avLst/>
          </a:prstGeom>
          <a:noFill/>
        </p:spPr>
        <p:txBody>
          <a:bodyPr wrap="square" lIns="91440" tIns="45720" rIns="91440" bIns="45720" rtlCol="0" anchor="t">
            <a:spAutoFit/>
          </a:bodyPr>
          <a:lstStyle/>
          <a:p>
            <a:r>
              <a:rPr lang="en-GB" sz="1100" b="0" i="0">
                <a:solidFill>
                  <a:srgbClr val="004D41"/>
                </a:solidFill>
                <a:effectLst/>
              </a:rPr>
              <a:t>Honeybee on apple blossom</a:t>
            </a:r>
            <a:endParaRPr lang="en-GB" sz="1100">
              <a:solidFill>
                <a:srgbClr val="004D41"/>
              </a:solidFill>
              <a:effectLst/>
              <a:ea typeface="Calibri"/>
              <a:cs typeface="Calibri"/>
            </a:endParaRPr>
          </a:p>
        </p:txBody>
      </p:sp>
      <p:sp>
        <p:nvSpPr>
          <p:cNvPr id="23" name="TextBox 22">
            <a:extLst>
              <a:ext uri="{FF2B5EF4-FFF2-40B4-BE49-F238E27FC236}">
                <a16:creationId xmlns:a16="http://schemas.microsoft.com/office/drawing/2014/main" id="{F001E97D-935C-5980-5EA9-CBAA194D55CE}"/>
              </a:ext>
            </a:extLst>
          </p:cNvPr>
          <p:cNvSpPr txBox="1"/>
          <p:nvPr/>
        </p:nvSpPr>
        <p:spPr>
          <a:xfrm rot="21363358">
            <a:off x="6812556" y="3422484"/>
            <a:ext cx="1225652" cy="261610"/>
          </a:xfrm>
          <a:prstGeom prst="rect">
            <a:avLst/>
          </a:prstGeom>
          <a:noFill/>
        </p:spPr>
        <p:txBody>
          <a:bodyPr wrap="square" lIns="91440" tIns="45720" rIns="91440" bIns="45720" rtlCol="0" anchor="t">
            <a:spAutoFit/>
          </a:bodyPr>
          <a:lstStyle/>
          <a:p>
            <a:r>
              <a:rPr lang="en-GB" sz="1100" b="0" i="0">
                <a:solidFill>
                  <a:srgbClr val="004D41"/>
                </a:solidFill>
                <a:effectLst/>
              </a:rPr>
              <a:t>Apples in a crate</a:t>
            </a:r>
            <a:endParaRPr lang="en-GB" sz="1100">
              <a:solidFill>
                <a:srgbClr val="004D41"/>
              </a:solidFill>
              <a:effectLst/>
              <a:ea typeface="Calibri"/>
              <a:cs typeface="Calibri"/>
            </a:endParaRPr>
          </a:p>
        </p:txBody>
      </p:sp>
    </p:spTree>
    <p:extLst>
      <p:ext uri="{BB962C8B-B14F-4D97-AF65-F5344CB8AC3E}">
        <p14:creationId xmlns:p14="http://schemas.microsoft.com/office/powerpoint/2010/main" val="328322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164B-B1ED-135C-B2F1-BF04645DD2D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1E0F26B-6C98-532A-2F72-57E51F8CEB1E}"/>
              </a:ext>
            </a:extLst>
          </p:cNvPr>
          <p:cNvPicPr>
            <a:picLocks noGrp="1" noRot="1" noChangeAspect="1" noMove="1" noResize="1" noEditPoints="1" noAdjustHandles="1" noChangeArrowheads="1" noChangeShapeType="1" noCrop="1"/>
          </p:cNvPicPr>
          <p:nvPr/>
        </p:nvPicPr>
        <p:blipFill>
          <a:blip r:embed="rId2"/>
          <a:srcRect/>
          <a:stretch/>
        </p:blipFill>
        <p:spPr>
          <a:xfrm>
            <a:off x="1354" y="0"/>
            <a:ext cx="9141291" cy="5143499"/>
          </a:xfrm>
          <a:prstGeom prst="rect">
            <a:avLst/>
          </a:prstGeom>
        </p:spPr>
      </p:pic>
      <p:sp>
        <p:nvSpPr>
          <p:cNvPr id="7" name="Freeform 8">
            <a:extLst>
              <a:ext uri="{FF2B5EF4-FFF2-40B4-BE49-F238E27FC236}">
                <a16:creationId xmlns:a16="http://schemas.microsoft.com/office/drawing/2014/main" id="{EEF07C3D-1FC9-B1C4-B2EA-E22826A3B008}"/>
              </a:ext>
            </a:extLst>
          </p:cNvPr>
          <p:cNvSpPr/>
          <p:nvPr/>
        </p:nvSpPr>
        <p:spPr>
          <a:xfrm>
            <a:off x="-14002" y="178176"/>
            <a:ext cx="6077051" cy="1032292"/>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572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3">
            <a:extLst>
              <a:ext uri="{FF2B5EF4-FFF2-40B4-BE49-F238E27FC236}">
                <a16:creationId xmlns:a16="http://schemas.microsoft.com/office/drawing/2014/main" id="{7FA037FA-F0F8-559C-217E-18CA91F9F186}"/>
              </a:ext>
            </a:extLst>
          </p:cNvPr>
          <p:cNvSpPr txBox="1"/>
          <p:nvPr/>
        </p:nvSpPr>
        <p:spPr>
          <a:xfrm>
            <a:off x="376915" y="508045"/>
            <a:ext cx="5063472" cy="531770"/>
          </a:xfrm>
          <a:prstGeom prst="rect">
            <a:avLst/>
          </a:prstGeom>
          <a:noFill/>
          <a:ln>
            <a:noFill/>
          </a:ln>
          <a:effectLst/>
          <a:extLst>
            <a:ext uri="{C572A759-6A51-4108-AA02-DFA0A04FC94B}">
              <ma14:wrappingTextBoxFlag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How we can help pollinators</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1" name="Title 13">
            <a:extLst>
              <a:ext uri="{FF2B5EF4-FFF2-40B4-BE49-F238E27FC236}">
                <a16:creationId xmlns:a16="http://schemas.microsoft.com/office/drawing/2014/main" id="{D504FE7E-2D71-D4F9-247C-4A81455D595D}"/>
              </a:ext>
            </a:extLst>
          </p:cNvPr>
          <p:cNvSpPr>
            <a:spLocks noGrp="1"/>
          </p:cNvSpPr>
          <p:nvPr/>
        </p:nvSpPr>
        <p:spPr>
          <a:xfrm>
            <a:off x="284047" y="1269006"/>
            <a:ext cx="5823473" cy="351562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Font typeface="Arial" panose="020B0604020202020204" pitchFamily="34" charset="0"/>
              <a:buChar char="•"/>
            </a:pPr>
            <a:r>
              <a:rPr lang="en-GB" sz="1600" b="1">
                <a:solidFill>
                  <a:srgbClr val="004D41"/>
                </a:solidFill>
                <a:latin typeface="+mn-lt"/>
                <a:ea typeface="+mn-lt"/>
                <a:cs typeface="+mn-lt"/>
              </a:rPr>
              <a:t>Look out of the window - can you see any flowers for </a:t>
            </a:r>
            <a:br>
              <a:rPr lang="en-GB" sz="1600" b="1">
                <a:solidFill>
                  <a:srgbClr val="004D41"/>
                </a:solidFill>
                <a:latin typeface="+mn-lt"/>
                <a:ea typeface="+mn-lt"/>
                <a:cs typeface="+mn-lt"/>
              </a:rPr>
            </a:br>
            <a:r>
              <a:rPr lang="en-GB" sz="1600" b="1">
                <a:solidFill>
                  <a:srgbClr val="004D41"/>
                </a:solidFill>
                <a:latin typeface="+mn-lt"/>
                <a:ea typeface="+mn-lt"/>
                <a:cs typeface="+mn-lt"/>
              </a:rPr>
              <a:t>pollinating insects? </a:t>
            </a:r>
            <a:endParaRPr lang="en-US">
              <a:ea typeface="Calibri Light" panose="020F0302020204030204"/>
              <a:cs typeface="Calibri Light" panose="020F0302020204030204"/>
            </a:endParaRPr>
          </a:p>
          <a:p>
            <a:pPr marL="171450" indent="-171450" algn="l"/>
            <a:endParaRPr lang="en-GB" sz="1600" b="1">
              <a:solidFill>
                <a:srgbClr val="004D41"/>
              </a:solidFill>
              <a:latin typeface="+mn-lt"/>
              <a:ea typeface="+mn-lt"/>
              <a:cs typeface="+mn-lt"/>
            </a:endParaRPr>
          </a:p>
          <a:p>
            <a:pPr marL="171450" indent="-171450" algn="l">
              <a:buFont typeface="Arial" panose="020B0604020202020204" pitchFamily="34" charset="0"/>
              <a:buChar char="•"/>
            </a:pPr>
            <a:r>
              <a:rPr lang="en-GB" sz="1600" b="1">
                <a:solidFill>
                  <a:srgbClr val="004D41"/>
                </a:solidFill>
                <a:latin typeface="+mn-lt"/>
                <a:ea typeface="+mn-lt"/>
                <a:cs typeface="+mn-lt"/>
              </a:rPr>
              <a:t>There is a lack of pollen and nectar-rich flowers available in many places for pollinating insects. </a:t>
            </a:r>
            <a:br>
              <a:rPr lang="en-GB" sz="1600" b="1">
                <a:solidFill>
                  <a:srgbClr val="004D41"/>
                </a:solidFill>
                <a:latin typeface="+mn-lt"/>
                <a:ea typeface="+mn-lt"/>
                <a:cs typeface="+mn-lt"/>
              </a:rPr>
            </a:br>
            <a:r>
              <a:rPr lang="en-GB" sz="1600">
                <a:solidFill>
                  <a:srgbClr val="004D41"/>
                </a:solidFill>
                <a:latin typeface="+mn-lt"/>
                <a:ea typeface="+mn-lt"/>
                <a:cs typeface="+mn-lt"/>
              </a:rPr>
              <a:t>Changes in how people manage land and the </a:t>
            </a:r>
            <a:r>
              <a:rPr lang="en-GB" sz="1600" b="1">
                <a:solidFill>
                  <a:srgbClr val="004D41"/>
                </a:solidFill>
                <a:latin typeface="+mn-lt"/>
                <a:ea typeface="+mn-lt"/>
                <a:cs typeface="+mn-lt"/>
              </a:rPr>
              <a:t>environment </a:t>
            </a:r>
            <a:r>
              <a:rPr lang="en-GB" sz="1600">
                <a:solidFill>
                  <a:srgbClr val="004D41"/>
                </a:solidFill>
                <a:latin typeface="+mn-lt"/>
                <a:ea typeface="+mn-lt"/>
                <a:cs typeface="+mn-lt"/>
              </a:rPr>
              <a:t>mean that the places where pollinating insects live are also changing. </a:t>
            </a:r>
            <a:r>
              <a:rPr lang="en-GB" sz="1600" b="1">
                <a:solidFill>
                  <a:srgbClr val="004D41"/>
                </a:solidFill>
                <a:latin typeface="+mn-lt"/>
                <a:ea typeface="+mn-lt"/>
                <a:cs typeface="+mn-lt"/>
              </a:rPr>
              <a:t>Habitat </a:t>
            </a:r>
            <a:r>
              <a:rPr lang="en-GB" sz="1600">
                <a:solidFill>
                  <a:srgbClr val="004D41"/>
                </a:solidFill>
                <a:latin typeface="+mn-lt"/>
                <a:ea typeface="+mn-lt"/>
                <a:cs typeface="+mn-lt"/>
              </a:rPr>
              <a:t>loss, a lack of pollen and nectar-rich flowers, climate change and pesticide use, are all related to actions by people and make it difficult for </a:t>
            </a:r>
            <a:r>
              <a:rPr lang="en-GB" sz="1600" b="1">
                <a:solidFill>
                  <a:srgbClr val="004D41"/>
                </a:solidFill>
                <a:latin typeface="+mn-lt"/>
                <a:ea typeface="+mn-lt"/>
                <a:cs typeface="+mn-lt"/>
              </a:rPr>
              <a:t>pollinating </a:t>
            </a:r>
            <a:r>
              <a:rPr lang="en-GB" sz="1600">
                <a:solidFill>
                  <a:srgbClr val="004D41"/>
                </a:solidFill>
                <a:latin typeface="+mn-lt"/>
                <a:ea typeface="+mn-lt"/>
                <a:cs typeface="+mn-lt"/>
              </a:rPr>
              <a:t>insects to survive. </a:t>
            </a:r>
          </a:p>
          <a:p>
            <a:pPr marL="171450" indent="-171450" algn="l">
              <a:buNone/>
            </a:pPr>
            <a:endParaRPr lang="en-GB" sz="1600">
              <a:solidFill>
                <a:srgbClr val="004D41"/>
              </a:solidFill>
              <a:latin typeface="+mn-lt"/>
              <a:ea typeface="Calibri"/>
              <a:cs typeface="Calibri"/>
            </a:endParaRPr>
          </a:p>
          <a:p>
            <a:pPr marL="171450" indent="-171450" algn="l">
              <a:buFont typeface="Arial" panose="020B0604020202020204" pitchFamily="34" charset="0"/>
              <a:buChar char="•"/>
            </a:pPr>
            <a:r>
              <a:rPr lang="en-GB" sz="1600" b="1">
                <a:solidFill>
                  <a:srgbClr val="004D41"/>
                </a:solidFill>
                <a:latin typeface="+mn-lt"/>
                <a:ea typeface="+mn-lt"/>
                <a:cs typeface="+mn-lt"/>
              </a:rPr>
              <a:t>Can you think of any ways we can help pollinating insects? </a:t>
            </a:r>
            <a:br>
              <a:rPr lang="en-GB" sz="1600" b="1">
                <a:solidFill>
                  <a:srgbClr val="004D41"/>
                </a:solidFill>
                <a:latin typeface="+mn-lt"/>
                <a:ea typeface="+mn-lt"/>
                <a:cs typeface="+mn-lt"/>
              </a:rPr>
            </a:br>
            <a:r>
              <a:rPr lang="en-GB" sz="1600">
                <a:solidFill>
                  <a:srgbClr val="004D41"/>
                </a:solidFill>
                <a:latin typeface="+mn-lt"/>
                <a:ea typeface="+mn-lt"/>
                <a:cs typeface="+mn-lt"/>
              </a:rPr>
              <a:t>There are lots of things we can do to help pollinating insects, including growing pollen and nectar-rich flowers, trees and shrubs, and providing drinking water, nesting places and nesting materials.</a:t>
            </a:r>
            <a:endParaRPr lang="en-GB" sz="1600">
              <a:solidFill>
                <a:srgbClr val="004D41"/>
              </a:solidFill>
              <a:latin typeface="+mn-lt"/>
              <a:ea typeface="Calibri"/>
              <a:cs typeface="Calibri"/>
            </a:endParaRPr>
          </a:p>
        </p:txBody>
      </p:sp>
      <p:grpSp>
        <p:nvGrpSpPr>
          <p:cNvPr id="9" name="Group 8">
            <a:extLst>
              <a:ext uri="{FF2B5EF4-FFF2-40B4-BE49-F238E27FC236}">
                <a16:creationId xmlns:a16="http://schemas.microsoft.com/office/drawing/2014/main" id="{A1D5CC4D-C5B9-FFE8-521F-4D6966700671}"/>
              </a:ext>
            </a:extLst>
          </p:cNvPr>
          <p:cNvGrpSpPr/>
          <p:nvPr/>
        </p:nvGrpSpPr>
        <p:grpSpPr>
          <a:xfrm>
            <a:off x="6109674" y="1206262"/>
            <a:ext cx="2745232" cy="3432824"/>
            <a:chOff x="6109674" y="1206262"/>
            <a:chExt cx="2745232" cy="3432824"/>
          </a:xfrm>
        </p:grpSpPr>
        <p:pic>
          <p:nvPicPr>
            <p:cNvPr id="2" name="Picture 1">
              <a:extLst>
                <a:ext uri="{FF2B5EF4-FFF2-40B4-BE49-F238E27FC236}">
                  <a16:creationId xmlns:a16="http://schemas.microsoft.com/office/drawing/2014/main" id="{C681E7D8-A369-1D76-8DA5-9CF7DD579E2E}"/>
                </a:ext>
              </a:extLst>
            </p:cNvPr>
            <p:cNvPicPr>
              <a:picLocks noChangeAspect="1"/>
            </p:cNvPicPr>
            <p:nvPr/>
          </p:nvPicPr>
          <p:blipFill>
            <a:blip r:embed="rId3"/>
            <a:srcRect l="6095" t="154" r="43071" b="-154"/>
            <a:stretch/>
          </p:blipFill>
          <p:spPr>
            <a:xfrm rot="158150">
              <a:off x="6261171" y="1206262"/>
              <a:ext cx="2593735" cy="3403380"/>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6" name="Rectangle 5">
              <a:extLst>
                <a:ext uri="{FF2B5EF4-FFF2-40B4-BE49-F238E27FC236}">
                  <a16:creationId xmlns:a16="http://schemas.microsoft.com/office/drawing/2014/main" id="{78263463-2DC7-9F66-9766-C6A7C96536A5}"/>
                </a:ext>
              </a:extLst>
            </p:cNvPr>
            <p:cNvSpPr/>
            <p:nvPr/>
          </p:nvSpPr>
          <p:spPr>
            <a:xfrm rot="180000">
              <a:off x="6140529" y="4140462"/>
              <a:ext cx="2678682" cy="4986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 name="TextBox 4">
              <a:extLst>
                <a:ext uri="{FF2B5EF4-FFF2-40B4-BE49-F238E27FC236}">
                  <a16:creationId xmlns:a16="http://schemas.microsoft.com/office/drawing/2014/main" id="{50FD4E15-1C71-76AA-AB46-6385A11A3413}"/>
                </a:ext>
              </a:extLst>
            </p:cNvPr>
            <p:cNvSpPr txBox="1"/>
            <p:nvPr/>
          </p:nvSpPr>
          <p:spPr>
            <a:xfrm rot="152164">
              <a:off x="6109674" y="4258617"/>
              <a:ext cx="2738044" cy="261610"/>
            </a:xfrm>
            <a:prstGeom prst="rect">
              <a:avLst/>
            </a:prstGeom>
            <a:noFill/>
          </p:spPr>
          <p:txBody>
            <a:bodyPr wrap="square" lIns="91440" tIns="45720" rIns="91440" bIns="45720" rtlCol="0" anchor="t">
              <a:spAutoFit/>
            </a:bodyPr>
            <a:lstStyle/>
            <a:p>
              <a:r>
                <a:rPr lang="en-GB" sz="1100" b="0" i="0">
                  <a:solidFill>
                    <a:srgbClr val="004D41"/>
                  </a:solidFill>
                  <a:effectLst/>
                  <a:ea typeface="+mn-lt"/>
                  <a:cs typeface="+mn-lt"/>
                </a:rPr>
                <a:t>A school </a:t>
              </a:r>
              <a:r>
                <a:rPr lang="en-GB" sz="1100">
                  <a:solidFill>
                    <a:srgbClr val="004D41"/>
                  </a:solidFill>
                  <a:ea typeface="+mn-lt"/>
                  <a:cs typeface="+mn-lt"/>
                </a:rPr>
                <a:t>path </a:t>
              </a:r>
              <a:r>
                <a:rPr lang="en-GB" sz="1100" b="0" i="0">
                  <a:solidFill>
                    <a:srgbClr val="004D41"/>
                  </a:solidFill>
                  <a:effectLst/>
                  <a:ea typeface="+mn-lt"/>
                  <a:cs typeface="+mn-lt"/>
                </a:rPr>
                <a:t>with plants growing</a:t>
              </a:r>
              <a:r>
                <a:rPr lang="en-GB" sz="1100">
                  <a:solidFill>
                    <a:srgbClr val="004D41"/>
                  </a:solidFill>
                  <a:ea typeface="+mn-lt"/>
                  <a:cs typeface="+mn-lt"/>
                </a:rPr>
                <a:t> beside it</a:t>
              </a:r>
              <a:endParaRPr lang="en-US">
                <a:solidFill>
                  <a:srgbClr val="004D41"/>
                </a:solidFill>
                <a:ea typeface="Calibri"/>
                <a:cs typeface="Calibri"/>
              </a:endParaRPr>
            </a:p>
          </p:txBody>
        </p:sp>
      </p:grpSp>
      <p:pic>
        <p:nvPicPr>
          <p:cNvPr id="4" name="Picture 3">
            <a:extLst>
              <a:ext uri="{FF2B5EF4-FFF2-40B4-BE49-F238E27FC236}">
                <a16:creationId xmlns:a16="http://schemas.microsoft.com/office/drawing/2014/main" id="{5A1B5602-CB0B-D6BB-972C-45182529E74F}"/>
              </a:ext>
            </a:extLst>
          </p:cNvPr>
          <p:cNvPicPr>
            <a:picLocks noChangeAspect="1"/>
          </p:cNvPicPr>
          <p:nvPr/>
        </p:nvPicPr>
        <p:blipFill>
          <a:blip r:embed="rId4"/>
          <a:srcRect/>
          <a:stretch/>
        </p:blipFill>
        <p:spPr>
          <a:xfrm>
            <a:off x="5569997" y="887017"/>
            <a:ext cx="890347" cy="935428"/>
          </a:xfrm>
          <a:prstGeom prst="rect">
            <a:avLst/>
          </a:prstGeom>
        </p:spPr>
      </p:pic>
    </p:spTree>
    <p:extLst>
      <p:ext uri="{BB962C8B-B14F-4D97-AF65-F5344CB8AC3E}">
        <p14:creationId xmlns:p14="http://schemas.microsoft.com/office/powerpoint/2010/main" val="418884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12A64-28CE-EE8E-6236-3F32C4329041}"/>
            </a:ext>
          </a:extLst>
        </p:cNvPr>
        <p:cNvGrpSpPr/>
        <p:nvPr/>
      </p:nvGrpSpPr>
      <p:grpSpPr>
        <a:xfrm>
          <a:off x="0" y="0"/>
          <a:ext cx="0" cy="0"/>
          <a:chOff x="0" y="0"/>
          <a:chExt cx="0" cy="0"/>
        </a:xfrm>
      </p:grpSpPr>
      <p:pic>
        <p:nvPicPr>
          <p:cNvPr id="3" name="Picture 2" descr="A white background with purple squares&#10;&#10;Description automatically generated">
            <a:extLst>
              <a:ext uri="{FF2B5EF4-FFF2-40B4-BE49-F238E27FC236}">
                <a16:creationId xmlns:a16="http://schemas.microsoft.com/office/drawing/2014/main" id="{C87AB570-8915-3F3D-D054-93E49290A254}"/>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1" cy="5143500"/>
          </a:xfrm>
          <a:prstGeom prst="rect">
            <a:avLst/>
          </a:prstGeom>
        </p:spPr>
      </p:pic>
      <p:sp>
        <p:nvSpPr>
          <p:cNvPr id="4" name="Freeform 8">
            <a:extLst>
              <a:ext uri="{FF2B5EF4-FFF2-40B4-BE49-F238E27FC236}">
                <a16:creationId xmlns:a16="http://schemas.microsoft.com/office/drawing/2014/main" id="{2CE7888B-E813-198E-4FA3-DD3138B41CDA}"/>
              </a:ext>
            </a:extLst>
          </p:cNvPr>
          <p:cNvSpPr/>
          <p:nvPr/>
        </p:nvSpPr>
        <p:spPr>
          <a:xfrm>
            <a:off x="-14002" y="178176"/>
            <a:ext cx="7897613" cy="1032292"/>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004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210E40E7-7F0B-3B34-E3C2-EF4B04DAE426}"/>
              </a:ext>
            </a:extLst>
          </p:cNvPr>
          <p:cNvSpPr txBox="1"/>
          <p:nvPr/>
        </p:nvSpPr>
        <p:spPr>
          <a:xfrm>
            <a:off x="376915" y="508045"/>
            <a:ext cx="7078328" cy="53177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Growing flowers for pollinating insects</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 name="TextBox 5">
            <a:extLst>
              <a:ext uri="{FF2B5EF4-FFF2-40B4-BE49-F238E27FC236}">
                <a16:creationId xmlns:a16="http://schemas.microsoft.com/office/drawing/2014/main" id="{CEB90727-7063-B135-BC0F-D531DBB711A3}"/>
              </a:ext>
            </a:extLst>
          </p:cNvPr>
          <p:cNvSpPr txBox="1"/>
          <p:nvPr/>
        </p:nvSpPr>
        <p:spPr>
          <a:xfrm>
            <a:off x="376915" y="1540337"/>
            <a:ext cx="4580238" cy="2800767"/>
          </a:xfrm>
          <a:prstGeom prst="rect">
            <a:avLst/>
          </a:prstGeom>
          <a:noFill/>
        </p:spPr>
        <p:txBody>
          <a:bodyPr wrap="square" lIns="91440" tIns="45720" rIns="91440" bIns="45720" anchor="t">
            <a:spAutoFit/>
          </a:bodyPr>
          <a:lstStyle/>
          <a:p>
            <a:pPr marL="0" indent="0">
              <a:buNone/>
            </a:pPr>
            <a:r>
              <a:rPr lang="en-GB" sz="1600">
                <a:solidFill>
                  <a:srgbClr val="004D41"/>
                </a:solidFill>
                <a:ea typeface="+mn-lt"/>
                <a:cs typeface="+mn-lt"/>
              </a:rPr>
              <a:t>RHS Grow With It is inviting everyone to make a </a:t>
            </a:r>
            <a:r>
              <a:rPr lang="en-GB" sz="1600" b="1">
                <a:solidFill>
                  <a:srgbClr val="004D41"/>
                </a:solidFill>
                <a:ea typeface="+mn-lt"/>
                <a:cs typeface="+mn-lt"/>
              </a:rPr>
              <a:t>BIG </a:t>
            </a:r>
            <a:r>
              <a:rPr lang="en-GB" sz="1600">
                <a:solidFill>
                  <a:srgbClr val="004D41"/>
                </a:solidFill>
                <a:ea typeface="+mn-lt"/>
                <a:cs typeface="+mn-lt"/>
              </a:rPr>
              <a:t>difference by growing plants in small spaces. </a:t>
            </a:r>
          </a:p>
          <a:p>
            <a:pPr marL="0" indent="0">
              <a:buNone/>
            </a:pPr>
            <a:endParaRPr lang="en-GB" sz="1600">
              <a:solidFill>
                <a:srgbClr val="004D41"/>
              </a:solidFill>
              <a:ea typeface="+mn-lt"/>
              <a:cs typeface="+mn-lt"/>
            </a:endParaRPr>
          </a:p>
          <a:p>
            <a:r>
              <a:rPr lang="en-GB" sz="1600">
                <a:solidFill>
                  <a:srgbClr val="004D41"/>
                </a:solidFill>
                <a:ea typeface="+mn-lt"/>
                <a:cs typeface="+mn-lt"/>
              </a:rPr>
              <a:t>Together, we can be active citizens by sowing seeds to create a </a:t>
            </a:r>
            <a:r>
              <a:rPr lang="en-GB" sz="1600" b="1">
                <a:solidFill>
                  <a:srgbClr val="004D41"/>
                </a:solidFill>
                <a:ea typeface="+mn-lt"/>
                <a:cs typeface="+mn-lt"/>
              </a:rPr>
              <a:t>pollinator</a:t>
            </a:r>
            <a:r>
              <a:rPr lang="en-GB" sz="1600">
                <a:solidFill>
                  <a:srgbClr val="004D41"/>
                </a:solidFill>
                <a:ea typeface="+mn-lt"/>
                <a:cs typeface="+mn-lt"/>
              </a:rPr>
              <a:t>-friendly pocket garden in our school grounds. The seeds that we </a:t>
            </a:r>
            <a:r>
              <a:rPr lang="en-GB" sz="1600" b="1">
                <a:solidFill>
                  <a:srgbClr val="004D41"/>
                </a:solidFill>
                <a:ea typeface="+mn-lt"/>
                <a:cs typeface="+mn-lt"/>
              </a:rPr>
              <a:t>sow </a:t>
            </a:r>
            <a:r>
              <a:rPr lang="en-GB" sz="1600">
                <a:solidFill>
                  <a:srgbClr val="004D41"/>
                </a:solidFill>
                <a:ea typeface="+mn-lt"/>
                <a:cs typeface="+mn-lt"/>
              </a:rPr>
              <a:t>will grow into flowers which </a:t>
            </a:r>
            <a:r>
              <a:rPr lang="en-GB" sz="1600" b="1">
                <a:solidFill>
                  <a:srgbClr val="004D41"/>
                </a:solidFill>
                <a:ea typeface="+mn-lt"/>
                <a:cs typeface="+mn-lt"/>
              </a:rPr>
              <a:t>pollinating </a:t>
            </a:r>
            <a:r>
              <a:rPr lang="en-GB" sz="1600">
                <a:solidFill>
                  <a:srgbClr val="004D41"/>
                </a:solidFill>
                <a:ea typeface="+mn-lt"/>
                <a:cs typeface="+mn-lt"/>
              </a:rPr>
              <a:t>insects can feed from. </a:t>
            </a:r>
          </a:p>
          <a:p>
            <a:pPr marL="0" indent="0">
              <a:buNone/>
            </a:pPr>
            <a:endParaRPr lang="en-GB" sz="1600">
              <a:solidFill>
                <a:srgbClr val="004D41"/>
              </a:solidFill>
              <a:ea typeface="Calibri"/>
              <a:cs typeface="Calibri"/>
            </a:endParaRPr>
          </a:p>
          <a:p>
            <a:pPr marL="0" indent="0">
              <a:buNone/>
            </a:pPr>
            <a:r>
              <a:rPr lang="en-GB" sz="1600">
                <a:solidFill>
                  <a:srgbClr val="004D41"/>
                </a:solidFill>
                <a:ea typeface="Calibri"/>
                <a:cs typeface="Calibri"/>
              </a:rPr>
              <a:t>After we've sown our seeds, we will add our space to the Grow With It map to show everyone the action we are taking.</a:t>
            </a:r>
          </a:p>
        </p:txBody>
      </p:sp>
      <p:grpSp>
        <p:nvGrpSpPr>
          <p:cNvPr id="7" name="Group 6">
            <a:extLst>
              <a:ext uri="{FF2B5EF4-FFF2-40B4-BE49-F238E27FC236}">
                <a16:creationId xmlns:a16="http://schemas.microsoft.com/office/drawing/2014/main" id="{D2F3F687-2D1A-5648-E0BF-6802C78A538A}"/>
              </a:ext>
            </a:extLst>
          </p:cNvPr>
          <p:cNvGrpSpPr/>
          <p:nvPr/>
        </p:nvGrpSpPr>
        <p:grpSpPr>
          <a:xfrm>
            <a:off x="5145384" y="1574242"/>
            <a:ext cx="3782586" cy="2871543"/>
            <a:chOff x="5145384" y="1574242"/>
            <a:chExt cx="3782586" cy="2871543"/>
          </a:xfrm>
        </p:grpSpPr>
        <p:pic>
          <p:nvPicPr>
            <p:cNvPr id="9" name="Picture 8">
              <a:extLst>
                <a:ext uri="{FF2B5EF4-FFF2-40B4-BE49-F238E27FC236}">
                  <a16:creationId xmlns:a16="http://schemas.microsoft.com/office/drawing/2014/main" id="{87EA3F13-3E91-DB9B-CC12-73E67B6689CF}"/>
                </a:ext>
              </a:extLst>
            </p:cNvPr>
            <p:cNvPicPr>
              <a:picLocks noChangeAspect="1"/>
            </p:cNvPicPr>
            <p:nvPr/>
          </p:nvPicPr>
          <p:blipFill>
            <a:blip r:embed="rId4"/>
            <a:srcRect l="8660" t="307" r="6338" b="-307"/>
            <a:stretch/>
          </p:blipFill>
          <p:spPr>
            <a:xfrm rot="21367044">
              <a:off x="5145384" y="1574242"/>
              <a:ext cx="3633157" cy="2849836"/>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2" name="Rectangle 1">
              <a:extLst>
                <a:ext uri="{FF2B5EF4-FFF2-40B4-BE49-F238E27FC236}">
                  <a16:creationId xmlns:a16="http://schemas.microsoft.com/office/drawing/2014/main" id="{78263463-2DC7-9F66-9766-C6A7C96536A5}"/>
                </a:ext>
              </a:extLst>
            </p:cNvPr>
            <p:cNvSpPr/>
            <p:nvPr/>
          </p:nvSpPr>
          <p:spPr>
            <a:xfrm rot="21360000">
              <a:off x="5163960" y="3930665"/>
              <a:ext cx="3764010" cy="515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pic>
        <p:nvPicPr>
          <p:cNvPr id="18" name="Picture 17" descr="A paper clip on a black background&#10;&#10;Description automatically generated">
            <a:extLst>
              <a:ext uri="{FF2B5EF4-FFF2-40B4-BE49-F238E27FC236}">
                <a16:creationId xmlns:a16="http://schemas.microsoft.com/office/drawing/2014/main" id="{06034895-8BAA-63F8-44BE-1E0E8F52BCE8}"/>
              </a:ext>
            </a:extLst>
          </p:cNvPr>
          <p:cNvPicPr>
            <a:picLocks noChangeAspect="1"/>
          </p:cNvPicPr>
          <p:nvPr/>
        </p:nvPicPr>
        <p:blipFill>
          <a:blip r:embed="rId5"/>
          <a:stretch>
            <a:fillRect/>
          </a:stretch>
        </p:blipFill>
        <p:spPr>
          <a:xfrm rot="1927084">
            <a:off x="5082022" y="1574576"/>
            <a:ext cx="596567" cy="583689"/>
          </a:xfrm>
          <a:prstGeom prst="rect">
            <a:avLst/>
          </a:prstGeom>
        </p:spPr>
      </p:pic>
      <p:sp>
        <p:nvSpPr>
          <p:cNvPr id="16" name="TextBox 15">
            <a:extLst>
              <a:ext uri="{FF2B5EF4-FFF2-40B4-BE49-F238E27FC236}">
                <a16:creationId xmlns:a16="http://schemas.microsoft.com/office/drawing/2014/main" id="{C31577C0-4650-AE33-3349-4D303DCA72F8}"/>
              </a:ext>
            </a:extLst>
          </p:cNvPr>
          <p:cNvSpPr txBox="1"/>
          <p:nvPr/>
        </p:nvSpPr>
        <p:spPr>
          <a:xfrm rot="21382804">
            <a:off x="5223910" y="4093544"/>
            <a:ext cx="2427453" cy="276999"/>
          </a:xfrm>
          <a:prstGeom prst="rect">
            <a:avLst/>
          </a:prstGeom>
          <a:noFill/>
        </p:spPr>
        <p:txBody>
          <a:bodyPr wrap="square" rtlCol="0">
            <a:spAutoFit/>
          </a:bodyPr>
          <a:lstStyle/>
          <a:p>
            <a:r>
              <a:rPr lang="en-GB" sz="1200" b="0" i="0">
                <a:solidFill>
                  <a:srgbClr val="004D41"/>
                </a:solidFill>
                <a:effectLst/>
              </a:rPr>
              <a:t>Comma butterfly on cosmos flower</a:t>
            </a:r>
            <a:endParaRPr lang="en-GB" sz="1200">
              <a:solidFill>
                <a:srgbClr val="004D41"/>
              </a:solidFill>
              <a:effectLst/>
            </a:endParaRPr>
          </a:p>
        </p:txBody>
      </p:sp>
    </p:spTree>
    <p:extLst>
      <p:ext uri="{BB962C8B-B14F-4D97-AF65-F5344CB8AC3E}">
        <p14:creationId xmlns:p14="http://schemas.microsoft.com/office/powerpoint/2010/main" val="239617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white background&#10;&#10;Description automatically generated with medium confidence">
            <a:extLst>
              <a:ext uri="{FF2B5EF4-FFF2-40B4-BE49-F238E27FC236}">
                <a16:creationId xmlns:a16="http://schemas.microsoft.com/office/drawing/2014/main" id="{66B994B1-8F73-4FD1-3E86-C34F9D158817}"/>
              </a:ext>
            </a:extLst>
          </p:cNvPr>
          <p:cNvPicPr>
            <a:picLocks noGrp="1" noRot="1" noChangeAspect="1" noMove="1" noResize="1" noEditPoints="1" noAdjustHandles="1" noChangeArrowheads="1" noChangeShapeType="1" noCrop="1"/>
          </p:cNvPicPr>
          <p:nvPr/>
        </p:nvPicPr>
        <p:blipFill>
          <a:blip r:embed="rId2"/>
          <a:stretch>
            <a:fillRect/>
          </a:stretch>
        </p:blipFill>
        <p:spPr>
          <a:xfrm>
            <a:off x="1354" y="0"/>
            <a:ext cx="9141291" cy="5143500"/>
          </a:xfrm>
          <a:prstGeom prst="rect">
            <a:avLst/>
          </a:prstGeom>
          <a:solidFill>
            <a:srgbClr val="004D41"/>
          </a:solidFill>
        </p:spPr>
      </p:pic>
      <p:sp>
        <p:nvSpPr>
          <p:cNvPr id="5" name="Freeform 8">
            <a:extLst>
              <a:ext uri="{FF2B5EF4-FFF2-40B4-BE49-F238E27FC236}">
                <a16:creationId xmlns:a16="http://schemas.microsoft.com/office/drawing/2014/main" id="{A3BDDE5D-DEF5-DDFB-282D-9EA85865F343}"/>
              </a:ext>
            </a:extLst>
          </p:cNvPr>
          <p:cNvSpPr/>
          <p:nvPr/>
        </p:nvSpPr>
        <p:spPr>
          <a:xfrm>
            <a:off x="-14002" y="178175"/>
            <a:ext cx="6077051" cy="1131173"/>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572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13">
            <a:extLst>
              <a:ext uri="{FF2B5EF4-FFF2-40B4-BE49-F238E27FC236}">
                <a16:creationId xmlns:a16="http://schemas.microsoft.com/office/drawing/2014/main" id="{47F2AA07-6502-8F95-D7B7-154929365B1A}"/>
              </a:ext>
            </a:extLst>
          </p:cNvPr>
          <p:cNvSpPr txBox="1"/>
          <p:nvPr/>
        </p:nvSpPr>
        <p:spPr>
          <a:xfrm>
            <a:off x="376915" y="508045"/>
            <a:ext cx="5063472" cy="531770"/>
          </a:xfrm>
          <a:prstGeom prst="rect">
            <a:avLst/>
          </a:prstGeom>
          <a:noFill/>
          <a:ln>
            <a:noFill/>
          </a:ln>
          <a:effectLst/>
          <a:extLst>
            <a:ext uri="{C572A759-6A51-4108-AA02-DFA0A04FC94B}">
              <ma14:wrappingTextBoxFlag xmlns:lc="http://schemas.openxmlformats.org/drawingml/2006/lockedCanva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How will you take part?</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2" name="TextBox 6">
            <a:extLst>
              <a:ext uri="{FF2B5EF4-FFF2-40B4-BE49-F238E27FC236}">
                <a16:creationId xmlns:a16="http://schemas.microsoft.com/office/drawing/2014/main" id="{8B754B3F-E591-44F0-662E-83E0429BEAFD}"/>
              </a:ext>
            </a:extLst>
          </p:cNvPr>
          <p:cNvSpPr txBox="1"/>
          <p:nvPr/>
        </p:nvSpPr>
        <p:spPr>
          <a:xfrm>
            <a:off x="150780" y="3833202"/>
            <a:ext cx="1880475"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4E44"/>
                </a:solidFill>
                <a:ea typeface="Calibri"/>
                <a:cs typeface="Calibri"/>
              </a:rPr>
              <a:t>1. Sow your seeds to create a pocket garden for pollinators.</a:t>
            </a:r>
          </a:p>
        </p:txBody>
      </p:sp>
      <p:sp>
        <p:nvSpPr>
          <p:cNvPr id="13" name="TextBox 7">
            <a:extLst>
              <a:ext uri="{FF2B5EF4-FFF2-40B4-BE49-F238E27FC236}">
                <a16:creationId xmlns:a16="http://schemas.microsoft.com/office/drawing/2014/main" id="{41D5CED0-1ACF-F07B-3D18-AA0681BBF2CD}"/>
              </a:ext>
            </a:extLst>
          </p:cNvPr>
          <p:cNvSpPr txBox="1"/>
          <p:nvPr/>
        </p:nvSpPr>
        <p:spPr>
          <a:xfrm>
            <a:off x="2315188" y="3843824"/>
            <a:ext cx="1940908"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4E44"/>
                </a:solidFill>
                <a:ea typeface="Calibri"/>
                <a:cs typeface="Calibri"/>
              </a:rPr>
              <a:t>2. Label what you have sown so others know what is growing there.</a:t>
            </a:r>
          </a:p>
        </p:txBody>
      </p:sp>
      <p:sp>
        <p:nvSpPr>
          <p:cNvPr id="14" name="TextBox 8">
            <a:extLst>
              <a:ext uri="{FF2B5EF4-FFF2-40B4-BE49-F238E27FC236}">
                <a16:creationId xmlns:a16="http://schemas.microsoft.com/office/drawing/2014/main" id="{DCFE58C9-DE4E-F2BA-FD9B-A2F8322B6837}"/>
              </a:ext>
            </a:extLst>
          </p:cNvPr>
          <p:cNvSpPr txBox="1"/>
          <p:nvPr/>
        </p:nvSpPr>
        <p:spPr>
          <a:xfrm>
            <a:off x="4788215" y="3827514"/>
            <a:ext cx="1632288"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4E44"/>
                </a:solidFill>
                <a:ea typeface="Calibri"/>
                <a:cs typeface="Calibri"/>
              </a:rPr>
              <a:t>3. Add your space to the Grow With It online map.</a:t>
            </a:r>
          </a:p>
        </p:txBody>
      </p:sp>
      <p:sp>
        <p:nvSpPr>
          <p:cNvPr id="16" name="TextBox 10">
            <a:extLst>
              <a:ext uri="{FF2B5EF4-FFF2-40B4-BE49-F238E27FC236}">
                <a16:creationId xmlns:a16="http://schemas.microsoft.com/office/drawing/2014/main" id="{6267105C-C807-8838-BF52-02A69B54376E}"/>
              </a:ext>
            </a:extLst>
          </p:cNvPr>
          <p:cNvSpPr txBox="1"/>
          <p:nvPr/>
        </p:nvSpPr>
        <p:spPr>
          <a:xfrm>
            <a:off x="6755824" y="3827514"/>
            <a:ext cx="2102889"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a:solidFill>
                  <a:srgbClr val="004E44"/>
                </a:solidFill>
                <a:ea typeface="Calibri"/>
                <a:cs typeface="Calibri"/>
              </a:rPr>
              <a:t>4. Look after your seeds and watch them grow. See what pollinators they attract when they flower.</a:t>
            </a:r>
          </a:p>
        </p:txBody>
      </p:sp>
      <p:pic>
        <p:nvPicPr>
          <p:cNvPr id="21" name="Picture 20">
            <a:extLst>
              <a:ext uri="{FF2B5EF4-FFF2-40B4-BE49-F238E27FC236}">
                <a16:creationId xmlns:a16="http://schemas.microsoft.com/office/drawing/2014/main" id="{9ED6141F-C5B1-533B-83A7-AABEFD648536}"/>
              </a:ext>
            </a:extLst>
          </p:cNvPr>
          <p:cNvPicPr>
            <a:picLocks noChangeAspect="1"/>
          </p:cNvPicPr>
          <p:nvPr/>
        </p:nvPicPr>
        <p:blipFill>
          <a:blip r:embed="rId3"/>
          <a:stretch>
            <a:fillRect/>
          </a:stretch>
        </p:blipFill>
        <p:spPr>
          <a:xfrm rot="335800">
            <a:off x="1800246" y="3195169"/>
            <a:ext cx="775355" cy="273655"/>
          </a:xfrm>
          <a:prstGeom prst="rect">
            <a:avLst/>
          </a:prstGeom>
        </p:spPr>
      </p:pic>
      <p:pic>
        <p:nvPicPr>
          <p:cNvPr id="22" name="Picture 21">
            <a:extLst>
              <a:ext uri="{FF2B5EF4-FFF2-40B4-BE49-F238E27FC236}">
                <a16:creationId xmlns:a16="http://schemas.microsoft.com/office/drawing/2014/main" id="{51A4EB7F-E257-353C-0ABB-BCE33B85B7CE}"/>
              </a:ext>
            </a:extLst>
          </p:cNvPr>
          <p:cNvPicPr>
            <a:picLocks noChangeAspect="1"/>
          </p:cNvPicPr>
          <p:nvPr/>
        </p:nvPicPr>
        <p:blipFill>
          <a:blip r:embed="rId3"/>
          <a:stretch>
            <a:fillRect/>
          </a:stretch>
        </p:blipFill>
        <p:spPr>
          <a:xfrm rot="335800">
            <a:off x="4037788" y="3113364"/>
            <a:ext cx="775355" cy="273655"/>
          </a:xfrm>
          <a:prstGeom prst="rect">
            <a:avLst/>
          </a:prstGeom>
        </p:spPr>
      </p:pic>
      <p:pic>
        <p:nvPicPr>
          <p:cNvPr id="23" name="Picture 22">
            <a:extLst>
              <a:ext uri="{FF2B5EF4-FFF2-40B4-BE49-F238E27FC236}">
                <a16:creationId xmlns:a16="http://schemas.microsoft.com/office/drawing/2014/main" id="{E656A3F6-C6C9-01FA-A7BF-85A84192B6D5}"/>
              </a:ext>
            </a:extLst>
          </p:cNvPr>
          <p:cNvPicPr>
            <a:picLocks noChangeAspect="1"/>
          </p:cNvPicPr>
          <p:nvPr/>
        </p:nvPicPr>
        <p:blipFill>
          <a:blip r:embed="rId3"/>
          <a:stretch>
            <a:fillRect/>
          </a:stretch>
        </p:blipFill>
        <p:spPr>
          <a:xfrm rot="335800">
            <a:off x="6291745" y="3010509"/>
            <a:ext cx="775355" cy="273655"/>
          </a:xfrm>
          <a:prstGeom prst="rect">
            <a:avLst/>
          </a:prstGeom>
        </p:spPr>
      </p:pic>
      <p:pic>
        <p:nvPicPr>
          <p:cNvPr id="26" name="Picture 25">
            <a:extLst>
              <a:ext uri="{FF2B5EF4-FFF2-40B4-BE49-F238E27FC236}">
                <a16:creationId xmlns:a16="http://schemas.microsoft.com/office/drawing/2014/main" id="{9F824912-79B2-FA0E-318B-8391DDE163FD}"/>
              </a:ext>
            </a:extLst>
          </p:cNvPr>
          <p:cNvPicPr>
            <a:picLocks noChangeAspect="1"/>
          </p:cNvPicPr>
          <p:nvPr/>
        </p:nvPicPr>
        <p:blipFill>
          <a:blip r:embed="rId4"/>
          <a:srcRect/>
          <a:stretch/>
        </p:blipFill>
        <p:spPr>
          <a:xfrm>
            <a:off x="2850769" y="2730876"/>
            <a:ext cx="869746" cy="1096637"/>
          </a:xfrm>
          <a:prstGeom prst="rect">
            <a:avLst/>
          </a:prstGeom>
        </p:spPr>
      </p:pic>
      <p:pic>
        <p:nvPicPr>
          <p:cNvPr id="27" name="Picture 26">
            <a:extLst>
              <a:ext uri="{FF2B5EF4-FFF2-40B4-BE49-F238E27FC236}">
                <a16:creationId xmlns:a16="http://schemas.microsoft.com/office/drawing/2014/main" id="{FF631EE3-2ED6-4781-0099-D57E40DF9701}"/>
              </a:ext>
            </a:extLst>
          </p:cNvPr>
          <p:cNvPicPr>
            <a:picLocks noChangeAspect="1"/>
          </p:cNvPicPr>
          <p:nvPr/>
        </p:nvPicPr>
        <p:blipFill>
          <a:blip r:embed="rId5"/>
          <a:srcRect/>
          <a:stretch/>
        </p:blipFill>
        <p:spPr>
          <a:xfrm>
            <a:off x="638934" y="2813368"/>
            <a:ext cx="869746" cy="940539"/>
          </a:xfrm>
          <a:prstGeom prst="rect">
            <a:avLst/>
          </a:prstGeom>
        </p:spPr>
      </p:pic>
      <p:pic>
        <p:nvPicPr>
          <p:cNvPr id="28" name="Picture 27">
            <a:extLst>
              <a:ext uri="{FF2B5EF4-FFF2-40B4-BE49-F238E27FC236}">
                <a16:creationId xmlns:a16="http://schemas.microsoft.com/office/drawing/2014/main" id="{605E20D6-BE9C-37DF-1914-32A34C46E702}"/>
              </a:ext>
            </a:extLst>
          </p:cNvPr>
          <p:cNvPicPr>
            <a:picLocks noChangeAspect="1"/>
          </p:cNvPicPr>
          <p:nvPr/>
        </p:nvPicPr>
        <p:blipFill>
          <a:blip r:embed="rId6"/>
          <a:srcRect/>
          <a:stretch/>
        </p:blipFill>
        <p:spPr>
          <a:xfrm rot="666492">
            <a:off x="4966147" y="2783754"/>
            <a:ext cx="1235528" cy="956456"/>
          </a:xfrm>
          <a:prstGeom prst="rect">
            <a:avLst/>
          </a:prstGeom>
        </p:spPr>
      </p:pic>
      <p:sp>
        <p:nvSpPr>
          <p:cNvPr id="30" name="Freeform 5">
            <a:extLst>
              <a:ext uri="{FF2B5EF4-FFF2-40B4-BE49-F238E27FC236}">
                <a16:creationId xmlns:a16="http://schemas.microsoft.com/office/drawing/2014/main" id="{5ABC6752-1E21-16B9-C968-164ACCAD6429}"/>
              </a:ext>
            </a:extLst>
          </p:cNvPr>
          <p:cNvSpPr/>
          <p:nvPr/>
        </p:nvSpPr>
        <p:spPr>
          <a:xfrm>
            <a:off x="286257" y="1133470"/>
            <a:ext cx="5167194" cy="1438279"/>
          </a:xfrm>
          <a:custGeom>
            <a:avLst/>
            <a:gdLst>
              <a:gd name="connsiteX0" fmla="*/ 0 w 1923393"/>
              <a:gd name="connsiteY0" fmla="*/ 1634358 h 1634358"/>
              <a:gd name="connsiteX1" fmla="*/ 1923393 w 1923393"/>
              <a:gd name="connsiteY1" fmla="*/ 1592317 h 1634358"/>
              <a:gd name="connsiteX2" fmla="*/ 1865587 w 1923393"/>
              <a:gd name="connsiteY2" fmla="*/ 0 h 1634358"/>
              <a:gd name="connsiteX3" fmla="*/ 5256 w 1923393"/>
              <a:gd name="connsiteY3" fmla="*/ 63062 h 1634358"/>
              <a:gd name="connsiteX4" fmla="*/ 0 w 1923393"/>
              <a:gd name="connsiteY4" fmla="*/ 1634358 h 16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393" h="1634358">
                <a:moveTo>
                  <a:pt x="0" y="1634358"/>
                </a:moveTo>
                <a:lnTo>
                  <a:pt x="1923393" y="1592317"/>
                </a:lnTo>
                <a:lnTo>
                  <a:pt x="1865587" y="0"/>
                </a:lnTo>
                <a:lnTo>
                  <a:pt x="5256" y="63062"/>
                </a:lnTo>
                <a:cubicBezTo>
                  <a:pt x="7008" y="586827"/>
                  <a:pt x="8759" y="1110593"/>
                  <a:pt x="0" y="1634358"/>
                </a:cubicBezTo>
                <a:close/>
              </a:path>
            </a:pathLst>
          </a:custGeom>
          <a:solidFill>
            <a:srgbClr val="D1BC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ACBA929F-01FC-EACA-6C70-16F56AE09E73}"/>
              </a:ext>
            </a:extLst>
          </p:cNvPr>
          <p:cNvPicPr>
            <a:picLocks noChangeAspect="1"/>
          </p:cNvPicPr>
          <p:nvPr/>
        </p:nvPicPr>
        <p:blipFill>
          <a:blip r:embed="rId7"/>
          <a:srcRect/>
          <a:stretch/>
        </p:blipFill>
        <p:spPr>
          <a:xfrm>
            <a:off x="7473384" y="2730876"/>
            <a:ext cx="869746" cy="810057"/>
          </a:xfrm>
          <a:prstGeom prst="rect">
            <a:avLst/>
          </a:prstGeom>
        </p:spPr>
      </p:pic>
      <p:sp>
        <p:nvSpPr>
          <p:cNvPr id="8" name="TextBox 7">
            <a:extLst>
              <a:ext uri="{FF2B5EF4-FFF2-40B4-BE49-F238E27FC236}">
                <a16:creationId xmlns:a16="http://schemas.microsoft.com/office/drawing/2014/main" id="{B36F57A2-BDBA-D567-B367-687318ACB281}"/>
              </a:ext>
            </a:extLst>
          </p:cNvPr>
          <p:cNvSpPr txBox="1"/>
          <p:nvPr/>
        </p:nvSpPr>
        <p:spPr>
          <a:xfrm>
            <a:off x="401589" y="1240363"/>
            <a:ext cx="5051862" cy="1169551"/>
          </a:xfrm>
          <a:prstGeom prst="rect">
            <a:avLst/>
          </a:prstGeom>
          <a:noFill/>
        </p:spPr>
        <p:txBody>
          <a:bodyPr wrap="square" lIns="91440" tIns="45720" rIns="91440" bIns="45720" anchor="t">
            <a:spAutoFit/>
          </a:bodyPr>
          <a:lstStyle/>
          <a:p>
            <a:r>
              <a:rPr lang="en-GB" sz="1400">
                <a:solidFill>
                  <a:srgbClr val="004D41"/>
                </a:solidFill>
                <a:ea typeface="Calibri"/>
                <a:cs typeface="Calibri"/>
              </a:rPr>
              <a:t>Today you will...</a:t>
            </a:r>
          </a:p>
          <a:p>
            <a:endParaRPr lang="en-GB" sz="1400">
              <a:solidFill>
                <a:srgbClr val="004D41"/>
              </a:solidFill>
              <a:ea typeface="Calibri"/>
              <a:cs typeface="Calibri"/>
            </a:endParaRPr>
          </a:p>
          <a:p>
            <a:r>
              <a:rPr lang="en-GB" sz="1400" b="1">
                <a:solidFill>
                  <a:srgbClr val="004D41"/>
                </a:solidFill>
                <a:ea typeface="Calibri"/>
                <a:cs typeface="Calibri"/>
              </a:rPr>
              <a:t>1.</a:t>
            </a:r>
            <a:r>
              <a:rPr lang="en-GB" sz="1400">
                <a:solidFill>
                  <a:srgbClr val="004D41"/>
                </a:solidFill>
                <a:ea typeface="Calibri"/>
                <a:cs typeface="Calibri"/>
              </a:rPr>
              <a:t> Sow your seeds in a container or in the ground. </a:t>
            </a:r>
          </a:p>
          <a:p>
            <a:r>
              <a:rPr lang="en-GB" sz="1400" b="1">
                <a:solidFill>
                  <a:srgbClr val="004D41"/>
                </a:solidFill>
                <a:ea typeface="Calibri"/>
                <a:cs typeface="Calibri"/>
              </a:rPr>
              <a:t>2.</a:t>
            </a:r>
            <a:r>
              <a:rPr lang="en-GB" sz="1400">
                <a:solidFill>
                  <a:srgbClr val="004D41"/>
                </a:solidFill>
                <a:ea typeface="Calibri"/>
                <a:cs typeface="Calibri"/>
              </a:rPr>
              <a:t> Label your seeds so that you know what you are growing. </a:t>
            </a:r>
          </a:p>
          <a:p>
            <a:r>
              <a:rPr lang="en-GB" sz="1400" b="1">
                <a:solidFill>
                  <a:srgbClr val="004D41"/>
                </a:solidFill>
                <a:ea typeface="Calibri"/>
                <a:cs typeface="Calibri"/>
              </a:rPr>
              <a:t>3.</a:t>
            </a:r>
            <a:r>
              <a:rPr lang="en-GB" sz="1400">
                <a:solidFill>
                  <a:srgbClr val="004D41"/>
                </a:solidFill>
                <a:ea typeface="Calibri"/>
                <a:cs typeface="Calibri"/>
              </a:rPr>
              <a:t> Plot your pollinator pocket garden on the Grow With It map.</a:t>
            </a:r>
          </a:p>
        </p:txBody>
      </p:sp>
    </p:spTree>
    <p:extLst>
      <p:ext uri="{BB962C8B-B14F-4D97-AF65-F5344CB8AC3E}">
        <p14:creationId xmlns:p14="http://schemas.microsoft.com/office/powerpoint/2010/main" val="299581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4E286-BCCD-5EA9-C7A7-DBE45331EF79}"/>
            </a:ext>
          </a:extLst>
        </p:cNvPr>
        <p:cNvGrpSpPr/>
        <p:nvPr/>
      </p:nvGrpSpPr>
      <p:grpSpPr>
        <a:xfrm>
          <a:off x="0" y="0"/>
          <a:ext cx="0" cy="0"/>
          <a:chOff x="0" y="0"/>
          <a:chExt cx="0" cy="0"/>
        </a:xfrm>
      </p:grpSpPr>
      <p:pic>
        <p:nvPicPr>
          <p:cNvPr id="3" name="Picture 2" descr="A white background with purple squares&#10;&#10;Description automatically generated">
            <a:extLst>
              <a:ext uri="{FF2B5EF4-FFF2-40B4-BE49-F238E27FC236}">
                <a16:creationId xmlns:a16="http://schemas.microsoft.com/office/drawing/2014/main" id="{EBB83004-561C-72D7-8F26-139987A60357}"/>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1" cy="5143500"/>
          </a:xfrm>
          <a:prstGeom prst="rect">
            <a:avLst/>
          </a:prstGeom>
        </p:spPr>
      </p:pic>
      <p:sp>
        <p:nvSpPr>
          <p:cNvPr id="4" name="Freeform 8">
            <a:extLst>
              <a:ext uri="{FF2B5EF4-FFF2-40B4-BE49-F238E27FC236}">
                <a16:creationId xmlns:a16="http://schemas.microsoft.com/office/drawing/2014/main" id="{3168512D-E5E8-288D-7BF0-25F3777ADF72}"/>
              </a:ext>
            </a:extLst>
          </p:cNvPr>
          <p:cNvSpPr/>
          <p:nvPr/>
        </p:nvSpPr>
        <p:spPr>
          <a:xfrm>
            <a:off x="-14001" y="178176"/>
            <a:ext cx="4693094" cy="1032292"/>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004D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3">
            <a:extLst>
              <a:ext uri="{FF2B5EF4-FFF2-40B4-BE49-F238E27FC236}">
                <a16:creationId xmlns:a16="http://schemas.microsoft.com/office/drawing/2014/main" id="{FC789049-2217-2BAA-3F6C-910900E360D8}"/>
              </a:ext>
            </a:extLst>
          </p:cNvPr>
          <p:cNvSpPr txBox="1"/>
          <p:nvPr/>
        </p:nvSpPr>
        <p:spPr>
          <a:xfrm>
            <a:off x="376915" y="508045"/>
            <a:ext cx="7078328" cy="53177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1. Sow your seeds</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8" name="Freeform 5">
            <a:extLst>
              <a:ext uri="{FF2B5EF4-FFF2-40B4-BE49-F238E27FC236}">
                <a16:creationId xmlns:a16="http://schemas.microsoft.com/office/drawing/2014/main" id="{6EDA5715-FA46-6228-2313-0B98D3A34446}"/>
              </a:ext>
            </a:extLst>
          </p:cNvPr>
          <p:cNvSpPr/>
          <p:nvPr/>
        </p:nvSpPr>
        <p:spPr>
          <a:xfrm>
            <a:off x="4679093" y="3199433"/>
            <a:ext cx="4105883" cy="1696680"/>
          </a:xfrm>
          <a:custGeom>
            <a:avLst/>
            <a:gdLst>
              <a:gd name="connsiteX0" fmla="*/ 0 w 1923393"/>
              <a:gd name="connsiteY0" fmla="*/ 1634358 h 1634358"/>
              <a:gd name="connsiteX1" fmla="*/ 1923393 w 1923393"/>
              <a:gd name="connsiteY1" fmla="*/ 1592317 h 1634358"/>
              <a:gd name="connsiteX2" fmla="*/ 1865587 w 1923393"/>
              <a:gd name="connsiteY2" fmla="*/ 0 h 1634358"/>
              <a:gd name="connsiteX3" fmla="*/ 5256 w 1923393"/>
              <a:gd name="connsiteY3" fmla="*/ 63062 h 1634358"/>
              <a:gd name="connsiteX4" fmla="*/ 0 w 1923393"/>
              <a:gd name="connsiteY4" fmla="*/ 1634358 h 16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393" h="1634358">
                <a:moveTo>
                  <a:pt x="0" y="1634358"/>
                </a:moveTo>
                <a:lnTo>
                  <a:pt x="1923393" y="1592317"/>
                </a:lnTo>
                <a:lnTo>
                  <a:pt x="1865587" y="0"/>
                </a:lnTo>
                <a:lnTo>
                  <a:pt x="5256" y="63062"/>
                </a:lnTo>
                <a:cubicBezTo>
                  <a:pt x="7008" y="586827"/>
                  <a:pt x="8759" y="1110593"/>
                  <a:pt x="0" y="1634358"/>
                </a:cubicBezTo>
                <a:close/>
              </a:path>
            </a:pathLst>
          </a:custGeom>
          <a:solidFill>
            <a:srgbClr val="D9D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C483B3-F1E0-C738-E30A-ECD4D6A8A287}"/>
              </a:ext>
            </a:extLst>
          </p:cNvPr>
          <p:cNvSpPr txBox="1"/>
          <p:nvPr/>
        </p:nvSpPr>
        <p:spPr>
          <a:xfrm>
            <a:off x="5013707" y="3426914"/>
            <a:ext cx="3426939" cy="1323439"/>
          </a:xfrm>
          <a:prstGeom prst="rect">
            <a:avLst/>
          </a:prstGeom>
          <a:noFill/>
        </p:spPr>
        <p:txBody>
          <a:bodyPr wrap="square">
            <a:spAutoFit/>
          </a:bodyPr>
          <a:lstStyle/>
          <a:p>
            <a:r>
              <a:rPr lang="en-US" sz="1600" b="1">
                <a:solidFill>
                  <a:srgbClr val="004D41"/>
                </a:solidFill>
                <a:ea typeface="+mn-lt"/>
                <a:cs typeface="+mn-lt"/>
              </a:rPr>
              <a:t>Tell everyone about it: </a:t>
            </a:r>
            <a:endParaRPr lang="en-US" sz="1600" b="1">
              <a:solidFill>
                <a:srgbClr val="004D41"/>
              </a:solidFill>
              <a:ea typeface="Calibri"/>
              <a:cs typeface="Calibri"/>
            </a:endParaRPr>
          </a:p>
          <a:p>
            <a:endParaRPr lang="en-US" sz="1600">
              <a:solidFill>
                <a:srgbClr val="004D41"/>
              </a:solidFill>
              <a:ea typeface="Calibri"/>
              <a:cs typeface="Calibri"/>
            </a:endParaRPr>
          </a:p>
          <a:p>
            <a:r>
              <a:rPr lang="en-US" sz="1600">
                <a:solidFill>
                  <a:srgbClr val="004D41"/>
                </a:solidFill>
                <a:ea typeface="+mn-lt"/>
                <a:cs typeface="+mn-lt"/>
              </a:rPr>
              <a:t>Make a sign to tell other people in your school that these seeds will grow into flowers to help pollinators. </a:t>
            </a:r>
            <a:endParaRPr lang="en-US" sz="1600">
              <a:solidFill>
                <a:srgbClr val="004D41"/>
              </a:solidFill>
              <a:ea typeface="Calibri"/>
              <a:cs typeface="Calibri"/>
            </a:endParaRPr>
          </a:p>
        </p:txBody>
      </p:sp>
      <p:sp>
        <p:nvSpPr>
          <p:cNvPr id="10" name="Freeform 5">
            <a:extLst>
              <a:ext uri="{FF2B5EF4-FFF2-40B4-BE49-F238E27FC236}">
                <a16:creationId xmlns:a16="http://schemas.microsoft.com/office/drawing/2014/main" id="{22EB38BB-604B-44FF-F9B9-112DECEDDB29}"/>
              </a:ext>
            </a:extLst>
          </p:cNvPr>
          <p:cNvSpPr/>
          <p:nvPr/>
        </p:nvSpPr>
        <p:spPr>
          <a:xfrm>
            <a:off x="666899" y="1462779"/>
            <a:ext cx="3774997" cy="2762995"/>
          </a:xfrm>
          <a:custGeom>
            <a:avLst/>
            <a:gdLst>
              <a:gd name="connsiteX0" fmla="*/ 0 w 1923393"/>
              <a:gd name="connsiteY0" fmla="*/ 1634358 h 1634358"/>
              <a:gd name="connsiteX1" fmla="*/ 1923393 w 1923393"/>
              <a:gd name="connsiteY1" fmla="*/ 1592317 h 1634358"/>
              <a:gd name="connsiteX2" fmla="*/ 1865587 w 1923393"/>
              <a:gd name="connsiteY2" fmla="*/ 0 h 1634358"/>
              <a:gd name="connsiteX3" fmla="*/ 5256 w 1923393"/>
              <a:gd name="connsiteY3" fmla="*/ 63062 h 1634358"/>
              <a:gd name="connsiteX4" fmla="*/ 0 w 1923393"/>
              <a:gd name="connsiteY4" fmla="*/ 1634358 h 16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393" h="1634358">
                <a:moveTo>
                  <a:pt x="0" y="1634358"/>
                </a:moveTo>
                <a:lnTo>
                  <a:pt x="1923393" y="1592317"/>
                </a:lnTo>
                <a:lnTo>
                  <a:pt x="1865587" y="0"/>
                </a:lnTo>
                <a:lnTo>
                  <a:pt x="5256" y="63062"/>
                </a:lnTo>
                <a:cubicBezTo>
                  <a:pt x="7008" y="586827"/>
                  <a:pt x="8759" y="1110593"/>
                  <a:pt x="0" y="1634358"/>
                </a:cubicBezTo>
                <a:close/>
              </a:path>
            </a:pathLst>
          </a:custGeom>
          <a:solidFill>
            <a:srgbClr val="D9D3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3DE625C-E71D-1E64-BA3E-7CBAFFCD4528}"/>
              </a:ext>
            </a:extLst>
          </p:cNvPr>
          <p:cNvSpPr txBox="1"/>
          <p:nvPr/>
        </p:nvSpPr>
        <p:spPr>
          <a:xfrm>
            <a:off x="971740" y="1696632"/>
            <a:ext cx="3262185" cy="2397618"/>
          </a:xfrm>
          <a:prstGeom prst="rect">
            <a:avLst/>
          </a:prstGeom>
          <a:noFill/>
        </p:spPr>
        <p:txBody>
          <a:bodyPr wrap="square">
            <a:spAutoFit/>
          </a:bodyPr>
          <a:lstStyle/>
          <a:p>
            <a:r>
              <a:rPr lang="en-US" sz="1600" b="1">
                <a:solidFill>
                  <a:srgbClr val="004D41"/>
                </a:solidFill>
                <a:ea typeface="+mn-lt"/>
                <a:cs typeface="+mn-lt"/>
              </a:rPr>
              <a:t>Sharing with others:</a:t>
            </a:r>
            <a:r>
              <a:rPr lang="en-US" sz="1600">
                <a:solidFill>
                  <a:srgbClr val="004D41"/>
                </a:solidFill>
                <a:ea typeface="+mn-lt"/>
                <a:cs typeface="+mn-lt"/>
              </a:rPr>
              <a:t> </a:t>
            </a:r>
            <a:endParaRPr lang="en-US" sz="1600">
              <a:solidFill>
                <a:srgbClr val="004D41"/>
              </a:solidFill>
            </a:endParaRPr>
          </a:p>
          <a:p>
            <a:endParaRPr lang="en-US" sz="1600">
              <a:solidFill>
                <a:srgbClr val="004D41"/>
              </a:solidFill>
              <a:ea typeface="+mn-lt"/>
              <a:cs typeface="+mn-lt"/>
            </a:endParaRPr>
          </a:p>
          <a:p>
            <a:r>
              <a:rPr lang="en-US" sz="1600">
                <a:solidFill>
                  <a:srgbClr val="004D41"/>
                </a:solidFill>
                <a:ea typeface="+mn-lt"/>
                <a:cs typeface="+mn-lt"/>
              </a:rPr>
              <a:t>Plant any leftover seeds into small pots to give to friends and family members. Let them know that the pot needs to be kept outside in a nice sunny spot so that pollinating insects will be able to visit the flowers when they grow. </a:t>
            </a:r>
            <a:endParaRPr lang="en-US" sz="1600">
              <a:solidFill>
                <a:srgbClr val="004D41"/>
              </a:solidFill>
              <a:ea typeface="Calibri"/>
              <a:cs typeface="Calibri"/>
            </a:endParaRPr>
          </a:p>
        </p:txBody>
      </p:sp>
      <p:pic>
        <p:nvPicPr>
          <p:cNvPr id="16" name="Picture 15" descr="A yellow pot with white dots&#10;&#10;Description automatically generated">
            <a:extLst>
              <a:ext uri="{FF2B5EF4-FFF2-40B4-BE49-F238E27FC236}">
                <a16:creationId xmlns:a16="http://schemas.microsoft.com/office/drawing/2014/main" id="{796F32B5-E83B-74B0-003B-A3C6BCE60DA6}"/>
              </a:ext>
            </a:extLst>
          </p:cNvPr>
          <p:cNvPicPr>
            <a:picLocks noChangeAspect="1"/>
          </p:cNvPicPr>
          <p:nvPr/>
        </p:nvPicPr>
        <p:blipFill>
          <a:blip r:embed="rId4"/>
          <a:stretch>
            <a:fillRect/>
          </a:stretch>
        </p:blipFill>
        <p:spPr>
          <a:xfrm>
            <a:off x="171723" y="4004498"/>
            <a:ext cx="1063261" cy="1032292"/>
          </a:xfrm>
          <a:prstGeom prst="rect">
            <a:avLst/>
          </a:prstGeom>
        </p:spPr>
      </p:pic>
      <p:grpSp>
        <p:nvGrpSpPr>
          <p:cNvPr id="9" name="Group 8">
            <a:extLst>
              <a:ext uri="{FF2B5EF4-FFF2-40B4-BE49-F238E27FC236}">
                <a16:creationId xmlns:a16="http://schemas.microsoft.com/office/drawing/2014/main" id="{920CC40F-4CCF-308C-5BA2-DC4AF6E10A10}"/>
              </a:ext>
            </a:extLst>
          </p:cNvPr>
          <p:cNvGrpSpPr/>
          <p:nvPr/>
        </p:nvGrpSpPr>
        <p:grpSpPr>
          <a:xfrm>
            <a:off x="4692657" y="556707"/>
            <a:ext cx="3992106" cy="2642700"/>
            <a:chOff x="4699007" y="645607"/>
            <a:chExt cx="3992106" cy="2642700"/>
          </a:xfrm>
        </p:grpSpPr>
        <p:pic>
          <p:nvPicPr>
            <p:cNvPr id="12" name="Picture 11">
              <a:extLst>
                <a:ext uri="{FF2B5EF4-FFF2-40B4-BE49-F238E27FC236}">
                  <a16:creationId xmlns:a16="http://schemas.microsoft.com/office/drawing/2014/main" id="{175F9D34-3350-0B74-860F-77898429EBFC}"/>
                </a:ext>
              </a:extLst>
            </p:cNvPr>
            <p:cNvPicPr>
              <a:picLocks noChangeAspect="1"/>
            </p:cNvPicPr>
            <p:nvPr/>
          </p:nvPicPr>
          <p:blipFill>
            <a:blip r:embed="rId5"/>
            <a:srcRect l="3147" r="536"/>
            <a:stretch/>
          </p:blipFill>
          <p:spPr>
            <a:xfrm rot="158150">
              <a:off x="4844202" y="645607"/>
              <a:ext cx="3765951" cy="2607998"/>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2" name="Rectangle 1">
              <a:extLst>
                <a:ext uri="{FF2B5EF4-FFF2-40B4-BE49-F238E27FC236}">
                  <a16:creationId xmlns:a16="http://schemas.microsoft.com/office/drawing/2014/main" id="{78263463-2DC7-9F66-9766-C6A7C96536A5}"/>
                </a:ext>
              </a:extLst>
            </p:cNvPr>
            <p:cNvSpPr/>
            <p:nvPr/>
          </p:nvSpPr>
          <p:spPr>
            <a:xfrm rot="180000">
              <a:off x="4751367" y="2766390"/>
              <a:ext cx="3829656" cy="5219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12">
              <a:extLst>
                <a:ext uri="{FF2B5EF4-FFF2-40B4-BE49-F238E27FC236}">
                  <a16:creationId xmlns:a16="http://schemas.microsoft.com/office/drawing/2014/main" id="{17D261DC-88DD-7281-C598-90B8279AEDE8}"/>
                </a:ext>
              </a:extLst>
            </p:cNvPr>
            <p:cNvSpPr txBox="1"/>
            <p:nvPr/>
          </p:nvSpPr>
          <p:spPr>
            <a:xfrm rot="158631">
              <a:off x="4699007" y="2904959"/>
              <a:ext cx="3992106" cy="276999"/>
            </a:xfrm>
            <a:prstGeom prst="rect">
              <a:avLst/>
            </a:prstGeom>
            <a:noFill/>
          </p:spPr>
          <p:txBody>
            <a:bodyPr wrap="square" lIns="91440" tIns="45720" rIns="91440" bIns="45720" rtlCol="0" anchor="t">
              <a:spAutoFit/>
            </a:bodyPr>
            <a:lstStyle/>
            <a:p>
              <a:r>
                <a:rPr lang="en-GB" sz="1200" b="0" i="0">
                  <a:solidFill>
                    <a:srgbClr val="004D41"/>
                  </a:solidFill>
                  <a:effectLst/>
                </a:rPr>
                <a:t>Hands in gardening gloves emptying compost into a </a:t>
              </a:r>
              <a:r>
                <a:rPr lang="en-GB" sz="1200">
                  <a:solidFill>
                    <a:srgbClr val="004D41"/>
                  </a:solidFill>
                </a:rPr>
                <a:t>container</a:t>
              </a:r>
              <a:endParaRPr lang="en-GB" sz="1200">
                <a:solidFill>
                  <a:srgbClr val="004D41"/>
                </a:solidFill>
                <a:effectLst/>
              </a:endParaRPr>
            </a:p>
          </p:txBody>
        </p:sp>
      </p:grpSp>
    </p:spTree>
    <p:extLst>
      <p:ext uri="{BB962C8B-B14F-4D97-AF65-F5344CB8AC3E}">
        <p14:creationId xmlns:p14="http://schemas.microsoft.com/office/powerpoint/2010/main" val="320386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D9359-EC2B-8E59-6C45-01FDE9145EB1}"/>
            </a:ext>
          </a:extLst>
        </p:cNvPr>
        <p:cNvGrpSpPr/>
        <p:nvPr/>
      </p:nvGrpSpPr>
      <p:grpSpPr>
        <a:xfrm>
          <a:off x="0" y="0"/>
          <a:ext cx="0" cy="0"/>
          <a:chOff x="0" y="0"/>
          <a:chExt cx="0" cy="0"/>
        </a:xfrm>
      </p:grpSpPr>
      <p:pic>
        <p:nvPicPr>
          <p:cNvPr id="4" name="Picture 3" descr="A green and white background&#10;&#10;Description automatically generated with medium confidence">
            <a:extLst>
              <a:ext uri="{FF2B5EF4-FFF2-40B4-BE49-F238E27FC236}">
                <a16:creationId xmlns:a16="http://schemas.microsoft.com/office/drawing/2014/main" id="{EE425099-446E-A667-54B4-5394F720EFF9}"/>
              </a:ext>
            </a:extLst>
          </p:cNvPr>
          <p:cNvPicPr>
            <a:picLocks noGrp="1" noRot="1" noChangeAspect="1" noMove="1" noResize="1" noEditPoints="1" noAdjustHandles="1" noChangeArrowheads="1" noChangeShapeType="1" noCrop="1"/>
          </p:cNvPicPr>
          <p:nvPr/>
        </p:nvPicPr>
        <p:blipFill>
          <a:blip r:embed="rId3"/>
          <a:stretch>
            <a:fillRect/>
          </a:stretch>
        </p:blipFill>
        <p:spPr>
          <a:xfrm>
            <a:off x="1354" y="0"/>
            <a:ext cx="9141291" cy="5143500"/>
          </a:xfrm>
          <a:prstGeom prst="rect">
            <a:avLst/>
          </a:prstGeom>
          <a:solidFill>
            <a:srgbClr val="004D41"/>
          </a:solidFill>
        </p:spPr>
      </p:pic>
      <p:sp>
        <p:nvSpPr>
          <p:cNvPr id="5" name="Freeform 8">
            <a:extLst>
              <a:ext uri="{FF2B5EF4-FFF2-40B4-BE49-F238E27FC236}">
                <a16:creationId xmlns:a16="http://schemas.microsoft.com/office/drawing/2014/main" id="{272FE578-C67B-5A08-7FE9-2ECE717DD05E}"/>
              </a:ext>
            </a:extLst>
          </p:cNvPr>
          <p:cNvSpPr/>
          <p:nvPr/>
        </p:nvSpPr>
        <p:spPr>
          <a:xfrm>
            <a:off x="-14001" y="178175"/>
            <a:ext cx="5277980" cy="1131173"/>
          </a:xfrm>
          <a:custGeom>
            <a:avLst/>
            <a:gdLst>
              <a:gd name="connsiteX0" fmla="*/ 6394 w 3958137"/>
              <a:gd name="connsiteY0" fmla="*/ 102311 h 1182965"/>
              <a:gd name="connsiteX1" fmla="*/ 3958137 w 3958137"/>
              <a:gd name="connsiteY1" fmla="*/ 0 h 1182965"/>
              <a:gd name="connsiteX2" fmla="*/ 3830248 w 3958137"/>
              <a:gd name="connsiteY2" fmla="*/ 1182965 h 1182965"/>
              <a:gd name="connsiteX3" fmla="*/ 0 w 3958137"/>
              <a:gd name="connsiteY3" fmla="*/ 1176571 h 1182965"/>
              <a:gd name="connsiteX4" fmla="*/ 6394 w 3958137"/>
              <a:gd name="connsiteY4" fmla="*/ 102311 h 118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8137" h="1182965">
                <a:moveTo>
                  <a:pt x="6394" y="102311"/>
                </a:moveTo>
                <a:lnTo>
                  <a:pt x="3958137" y="0"/>
                </a:lnTo>
                <a:lnTo>
                  <a:pt x="3830248" y="1182965"/>
                </a:lnTo>
                <a:lnTo>
                  <a:pt x="0" y="1176571"/>
                </a:lnTo>
                <a:cubicBezTo>
                  <a:pt x="2131" y="816353"/>
                  <a:pt x="4263" y="456135"/>
                  <a:pt x="6394" y="102311"/>
                </a:cubicBezTo>
                <a:close/>
              </a:path>
            </a:pathLst>
          </a:custGeom>
          <a:solidFill>
            <a:srgbClr val="5728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13">
            <a:extLst>
              <a:ext uri="{FF2B5EF4-FFF2-40B4-BE49-F238E27FC236}">
                <a16:creationId xmlns:a16="http://schemas.microsoft.com/office/drawing/2014/main" id="{6C4A047C-ABDA-6FAD-992B-E79E0122D8C6}"/>
              </a:ext>
            </a:extLst>
          </p:cNvPr>
          <p:cNvSpPr txBox="1"/>
          <p:nvPr/>
        </p:nvSpPr>
        <p:spPr>
          <a:xfrm>
            <a:off x="376915" y="508045"/>
            <a:ext cx="5063472" cy="53177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lc="http://schemas.openxmlformats.org/drawingml/2006/lockedCanvas"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7145" tIns="8572" rIns="17145" bIns="8572" numCol="1" spcCol="0" rtlCol="0" fromWordArt="0" anchor="t" anchorCtr="0" forceAA="0" compatLnSpc="1">
            <a:prstTxWarp prst="textNoShape">
              <a:avLst/>
            </a:prstTxWarp>
            <a:noAutofit/>
          </a:bodyPr>
          <a:lstStyle/>
          <a:p>
            <a:r>
              <a:rPr lang="en-GB" sz="3200" b="1">
                <a:solidFill>
                  <a:schemeClr val="bg1"/>
                </a:solidFill>
                <a:latin typeface="Times New Roman" panose="02020603050405020304" pitchFamily="18" charset="0"/>
                <a:cs typeface="Times New Roman" panose="02020603050405020304" pitchFamily="18" charset="0"/>
              </a:rPr>
              <a:t>2. Label your seeds</a:t>
            </a:r>
            <a:endParaRPr lang="en-GB" sz="3200" b="1">
              <a:solidFill>
                <a:schemeClr val="bg1"/>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30" name="Freeform 5">
            <a:extLst>
              <a:ext uri="{FF2B5EF4-FFF2-40B4-BE49-F238E27FC236}">
                <a16:creationId xmlns:a16="http://schemas.microsoft.com/office/drawing/2014/main" id="{4A86465B-041E-89CE-535B-3581F6EB9C9E}"/>
              </a:ext>
            </a:extLst>
          </p:cNvPr>
          <p:cNvSpPr/>
          <p:nvPr/>
        </p:nvSpPr>
        <p:spPr>
          <a:xfrm>
            <a:off x="4843848" y="2751983"/>
            <a:ext cx="3990419" cy="2248383"/>
          </a:xfrm>
          <a:custGeom>
            <a:avLst/>
            <a:gdLst>
              <a:gd name="connsiteX0" fmla="*/ 0 w 1923393"/>
              <a:gd name="connsiteY0" fmla="*/ 1634358 h 1634358"/>
              <a:gd name="connsiteX1" fmla="*/ 1923393 w 1923393"/>
              <a:gd name="connsiteY1" fmla="*/ 1592317 h 1634358"/>
              <a:gd name="connsiteX2" fmla="*/ 1865587 w 1923393"/>
              <a:gd name="connsiteY2" fmla="*/ 0 h 1634358"/>
              <a:gd name="connsiteX3" fmla="*/ 5256 w 1923393"/>
              <a:gd name="connsiteY3" fmla="*/ 63062 h 1634358"/>
              <a:gd name="connsiteX4" fmla="*/ 0 w 1923393"/>
              <a:gd name="connsiteY4" fmla="*/ 1634358 h 1634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3393" h="1634358">
                <a:moveTo>
                  <a:pt x="0" y="1634358"/>
                </a:moveTo>
                <a:lnTo>
                  <a:pt x="1923393" y="1592317"/>
                </a:lnTo>
                <a:lnTo>
                  <a:pt x="1865587" y="0"/>
                </a:lnTo>
                <a:lnTo>
                  <a:pt x="5256" y="63062"/>
                </a:lnTo>
                <a:cubicBezTo>
                  <a:pt x="7008" y="586827"/>
                  <a:pt x="8759" y="1110593"/>
                  <a:pt x="0" y="1634358"/>
                </a:cubicBezTo>
                <a:close/>
              </a:path>
            </a:pathLst>
          </a:custGeom>
          <a:solidFill>
            <a:srgbClr val="D1BC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79CAB77-1903-3766-6117-E1C95AA84DB4}"/>
              </a:ext>
            </a:extLst>
          </p:cNvPr>
          <p:cNvSpPr txBox="1"/>
          <p:nvPr/>
        </p:nvSpPr>
        <p:spPr>
          <a:xfrm>
            <a:off x="275967" y="1554495"/>
            <a:ext cx="4003480" cy="1815882"/>
          </a:xfrm>
          <a:prstGeom prst="rect">
            <a:avLst/>
          </a:prstGeom>
          <a:noFill/>
        </p:spPr>
        <p:txBody>
          <a:bodyPr wrap="square" lIns="91440" tIns="45720" rIns="91440" bIns="45720" anchor="t">
            <a:spAutoFit/>
          </a:bodyPr>
          <a:lstStyle/>
          <a:p>
            <a:r>
              <a:rPr lang="en-US" sz="1600">
                <a:solidFill>
                  <a:srgbClr val="004D41"/>
                </a:solidFill>
                <a:ea typeface="+mn-lt"/>
                <a:cs typeface="+mn-lt"/>
              </a:rPr>
              <a:t>It's important to label your seeds so that you remember what you have sown, and when. </a:t>
            </a:r>
            <a:endParaRPr lang="en-US"/>
          </a:p>
          <a:p>
            <a:pPr marL="0" indent="0">
              <a:buNone/>
            </a:pPr>
            <a:r>
              <a:rPr lang="en-US" sz="1600">
                <a:solidFill>
                  <a:srgbClr val="004D41"/>
                </a:solidFill>
                <a:ea typeface="+mn-lt"/>
                <a:cs typeface="+mn-lt"/>
              </a:rPr>
              <a:t>This also lets others know where there are plants growing. </a:t>
            </a:r>
            <a:endParaRPr lang="en-US"/>
          </a:p>
          <a:p>
            <a:pPr marL="0" indent="0">
              <a:buNone/>
            </a:pPr>
            <a:endParaRPr lang="en-US" sz="1600">
              <a:solidFill>
                <a:srgbClr val="004D41"/>
              </a:solidFill>
              <a:ea typeface="+mn-lt"/>
              <a:cs typeface="+mn-lt"/>
            </a:endParaRPr>
          </a:p>
          <a:p>
            <a:pPr marL="0" indent="0">
              <a:buNone/>
            </a:pPr>
            <a:r>
              <a:rPr lang="en-US" sz="1600">
                <a:solidFill>
                  <a:srgbClr val="004D41"/>
                </a:solidFill>
                <a:ea typeface="+mn-lt"/>
                <a:cs typeface="+mn-lt"/>
              </a:rPr>
              <a:t>Use the printable labels provided to label your seeds – or create your own. </a:t>
            </a:r>
            <a:endParaRPr lang="en-US" sz="1600">
              <a:solidFill>
                <a:srgbClr val="004D41"/>
              </a:solidFill>
              <a:ea typeface="Calibri"/>
              <a:cs typeface="Calibri"/>
            </a:endParaRPr>
          </a:p>
        </p:txBody>
      </p:sp>
      <p:sp>
        <p:nvSpPr>
          <p:cNvPr id="7" name="TextBox 6">
            <a:extLst>
              <a:ext uri="{FF2B5EF4-FFF2-40B4-BE49-F238E27FC236}">
                <a16:creationId xmlns:a16="http://schemas.microsoft.com/office/drawing/2014/main" id="{917893B0-7C61-59CA-4F60-C75E85CB74F8}"/>
              </a:ext>
            </a:extLst>
          </p:cNvPr>
          <p:cNvSpPr txBox="1"/>
          <p:nvPr/>
        </p:nvSpPr>
        <p:spPr>
          <a:xfrm>
            <a:off x="5090985" y="3099286"/>
            <a:ext cx="3431060" cy="1569660"/>
          </a:xfrm>
          <a:prstGeom prst="rect">
            <a:avLst/>
          </a:prstGeom>
          <a:noFill/>
        </p:spPr>
        <p:txBody>
          <a:bodyPr wrap="square">
            <a:spAutoFit/>
          </a:bodyPr>
          <a:lstStyle/>
          <a:p>
            <a:r>
              <a:rPr lang="en-US" sz="1600" b="1">
                <a:solidFill>
                  <a:srgbClr val="004D41"/>
                </a:solidFill>
                <a:ea typeface="+mn-lt"/>
                <a:cs typeface="+mn-lt"/>
              </a:rPr>
              <a:t>A plant label should include: </a:t>
            </a:r>
          </a:p>
          <a:p>
            <a:pPr marL="342900" indent="-342900">
              <a:buFont typeface="Arial"/>
              <a:buChar char="•"/>
            </a:pPr>
            <a:r>
              <a:rPr lang="en-US" sz="1600">
                <a:solidFill>
                  <a:srgbClr val="004D41"/>
                </a:solidFill>
                <a:ea typeface="+mn-lt"/>
                <a:cs typeface="+mn-lt"/>
              </a:rPr>
              <a:t>Name of plant </a:t>
            </a:r>
            <a:endParaRPr lang="en-US" sz="1600">
              <a:solidFill>
                <a:srgbClr val="004D41"/>
              </a:solidFill>
              <a:ea typeface="Calibri"/>
              <a:cs typeface="Calibri"/>
            </a:endParaRPr>
          </a:p>
          <a:p>
            <a:pPr marL="342900" indent="-342900">
              <a:buFont typeface="Arial"/>
              <a:buChar char="•"/>
            </a:pPr>
            <a:r>
              <a:rPr lang="en-US" sz="1600">
                <a:solidFill>
                  <a:srgbClr val="004D41"/>
                </a:solidFill>
                <a:ea typeface="+mn-lt"/>
                <a:cs typeface="+mn-lt"/>
              </a:rPr>
              <a:t>Date seeds were sown </a:t>
            </a:r>
            <a:endParaRPr lang="en-US" sz="1600">
              <a:solidFill>
                <a:srgbClr val="004D41"/>
              </a:solidFill>
              <a:ea typeface="Calibri"/>
              <a:cs typeface="Calibri"/>
            </a:endParaRPr>
          </a:p>
          <a:p>
            <a:endParaRPr lang="en-US" sz="1600">
              <a:solidFill>
                <a:srgbClr val="004D41"/>
              </a:solidFill>
              <a:ea typeface="+mn-lt"/>
              <a:cs typeface="+mn-lt"/>
            </a:endParaRPr>
          </a:p>
          <a:p>
            <a:r>
              <a:rPr lang="en-US" sz="1600">
                <a:solidFill>
                  <a:srgbClr val="004D41"/>
                </a:solidFill>
                <a:ea typeface="+mn-lt"/>
                <a:cs typeface="+mn-lt"/>
              </a:rPr>
              <a:t>You can also add a picture of the plant. You could add some care tips.</a:t>
            </a:r>
            <a:endParaRPr lang="en-US" sz="1600">
              <a:solidFill>
                <a:srgbClr val="004D41"/>
              </a:solidFill>
              <a:ea typeface="Calibri"/>
              <a:cs typeface="Calibri"/>
            </a:endParaRPr>
          </a:p>
        </p:txBody>
      </p:sp>
      <p:pic>
        <p:nvPicPr>
          <p:cNvPr id="17" name="Picture 16" descr="A yellow pencil with a black rubber band&#10;&#10;Description automatically generated">
            <a:extLst>
              <a:ext uri="{FF2B5EF4-FFF2-40B4-BE49-F238E27FC236}">
                <a16:creationId xmlns:a16="http://schemas.microsoft.com/office/drawing/2014/main" id="{8B77D38A-87FF-B220-972B-F8BDAFFB6267}"/>
              </a:ext>
            </a:extLst>
          </p:cNvPr>
          <p:cNvPicPr>
            <a:picLocks noChangeAspect="1"/>
          </p:cNvPicPr>
          <p:nvPr/>
        </p:nvPicPr>
        <p:blipFill>
          <a:blip r:embed="rId4"/>
          <a:stretch>
            <a:fillRect/>
          </a:stretch>
        </p:blipFill>
        <p:spPr>
          <a:xfrm rot="18453999">
            <a:off x="493488" y="3825820"/>
            <a:ext cx="721897" cy="1199217"/>
          </a:xfrm>
          <a:prstGeom prst="rect">
            <a:avLst/>
          </a:prstGeom>
        </p:spPr>
      </p:pic>
      <p:grpSp>
        <p:nvGrpSpPr>
          <p:cNvPr id="8" name="Group 7">
            <a:extLst>
              <a:ext uri="{FF2B5EF4-FFF2-40B4-BE49-F238E27FC236}">
                <a16:creationId xmlns:a16="http://schemas.microsoft.com/office/drawing/2014/main" id="{324B6A74-19B9-537D-F209-5354A3B10D3B}"/>
              </a:ext>
            </a:extLst>
          </p:cNvPr>
          <p:cNvGrpSpPr/>
          <p:nvPr/>
        </p:nvGrpSpPr>
        <p:grpSpPr>
          <a:xfrm>
            <a:off x="5166279" y="545531"/>
            <a:ext cx="3337813" cy="2255566"/>
            <a:chOff x="5166279" y="545531"/>
            <a:chExt cx="3337813" cy="2255566"/>
          </a:xfrm>
        </p:grpSpPr>
        <p:pic>
          <p:nvPicPr>
            <p:cNvPr id="9" name="Picture 8">
              <a:extLst>
                <a:ext uri="{FF2B5EF4-FFF2-40B4-BE49-F238E27FC236}">
                  <a16:creationId xmlns:a16="http://schemas.microsoft.com/office/drawing/2014/main" id="{BE5F7A99-90C5-9382-3111-50AC9239EB31}"/>
                </a:ext>
              </a:extLst>
            </p:cNvPr>
            <p:cNvPicPr>
              <a:picLocks noChangeAspect="1"/>
            </p:cNvPicPr>
            <p:nvPr/>
          </p:nvPicPr>
          <p:blipFill>
            <a:blip r:embed="rId5"/>
            <a:srcRect l="1841" r="1841"/>
            <a:stretch/>
          </p:blipFill>
          <p:spPr>
            <a:xfrm rot="21354144">
              <a:off x="5166279" y="545531"/>
              <a:ext cx="3208916" cy="2222240"/>
            </a:xfrm>
            <a:prstGeom prst="rect">
              <a:avLst/>
            </a:prstGeom>
            <a:ln w="88900">
              <a:solidFill>
                <a:schemeClr val="bg1"/>
              </a:solidFill>
              <a:miter lim="800000"/>
            </a:ln>
            <a:effectLst>
              <a:outerShdw blurRad="63500" sx="102000" sy="102000" algn="ctr" rotWithShape="0">
                <a:prstClr val="black">
                  <a:alpha val="25000"/>
                </a:prstClr>
              </a:outerShdw>
            </a:effectLst>
          </p:spPr>
        </p:pic>
        <p:sp>
          <p:nvSpPr>
            <p:cNvPr id="2" name="Rectangle 1">
              <a:extLst>
                <a:ext uri="{FF2B5EF4-FFF2-40B4-BE49-F238E27FC236}">
                  <a16:creationId xmlns:a16="http://schemas.microsoft.com/office/drawing/2014/main" id="{78263463-2DC7-9F66-9766-C6A7C96536A5}"/>
                </a:ext>
              </a:extLst>
            </p:cNvPr>
            <p:cNvSpPr/>
            <p:nvPr/>
          </p:nvSpPr>
          <p:spPr>
            <a:xfrm rot="21360000">
              <a:off x="5184582" y="2400277"/>
              <a:ext cx="3319510" cy="4008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0" name="TextBox 9">
            <a:extLst>
              <a:ext uri="{FF2B5EF4-FFF2-40B4-BE49-F238E27FC236}">
                <a16:creationId xmlns:a16="http://schemas.microsoft.com/office/drawing/2014/main" id="{4A4E68E2-BB96-FCCC-2682-151C1248AC49}"/>
              </a:ext>
            </a:extLst>
          </p:cNvPr>
          <p:cNvSpPr txBox="1"/>
          <p:nvPr/>
        </p:nvSpPr>
        <p:spPr>
          <a:xfrm rot="21374714">
            <a:off x="5271412" y="2535813"/>
            <a:ext cx="1692275" cy="276999"/>
          </a:xfrm>
          <a:prstGeom prst="rect">
            <a:avLst/>
          </a:prstGeom>
          <a:noFill/>
        </p:spPr>
        <p:txBody>
          <a:bodyPr wrap="square" rtlCol="0">
            <a:spAutoFit/>
          </a:bodyPr>
          <a:lstStyle/>
          <a:p>
            <a:r>
              <a:rPr lang="en-GB" sz="1200" b="0" i="0">
                <a:solidFill>
                  <a:srgbClr val="004D41"/>
                </a:solidFill>
                <a:effectLst/>
              </a:rPr>
              <a:t>Writing on a plant label</a:t>
            </a:r>
            <a:endParaRPr lang="en-GB" sz="1200">
              <a:solidFill>
                <a:srgbClr val="004D41"/>
              </a:solidFill>
              <a:effectLst/>
            </a:endParaRPr>
          </a:p>
        </p:txBody>
      </p:sp>
      <p:pic>
        <p:nvPicPr>
          <p:cNvPr id="13" name="Picture 12" descr="A paper clip on a black background&#10;&#10;Description automatically generated">
            <a:extLst>
              <a:ext uri="{FF2B5EF4-FFF2-40B4-BE49-F238E27FC236}">
                <a16:creationId xmlns:a16="http://schemas.microsoft.com/office/drawing/2014/main" id="{C44BB3CB-1309-B18D-0414-81F636B31DBC}"/>
              </a:ext>
            </a:extLst>
          </p:cNvPr>
          <p:cNvPicPr>
            <a:picLocks noChangeAspect="1"/>
          </p:cNvPicPr>
          <p:nvPr/>
        </p:nvPicPr>
        <p:blipFill>
          <a:blip r:embed="rId6"/>
          <a:stretch>
            <a:fillRect/>
          </a:stretch>
        </p:blipFill>
        <p:spPr>
          <a:xfrm rot="1927084">
            <a:off x="5054241" y="558715"/>
            <a:ext cx="596567" cy="583689"/>
          </a:xfrm>
          <a:prstGeom prst="rect">
            <a:avLst/>
          </a:prstGeom>
        </p:spPr>
      </p:pic>
    </p:spTree>
    <p:extLst>
      <p:ext uri="{BB962C8B-B14F-4D97-AF65-F5344CB8AC3E}">
        <p14:creationId xmlns:p14="http://schemas.microsoft.com/office/powerpoint/2010/main" val="25470260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1" id="{63D849E0-919D-E846-B5C6-C0B0E406AFD6}" vid="{765B3BB9-F4F7-4243-AFD1-EA2B35B186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66AF3EBBFBC847AE94C9E6D4DBFE5E" ma:contentTypeVersion="18" ma:contentTypeDescription="Create a new document." ma:contentTypeScope="" ma:versionID="08e6f8c804b2042c52f040be97ba6f79">
  <xsd:schema xmlns:xsd="http://www.w3.org/2001/XMLSchema" xmlns:xs="http://www.w3.org/2001/XMLSchema" xmlns:p="http://schemas.microsoft.com/office/2006/metadata/properties" xmlns:ns2="063f3a3d-d20b-4fbf-aac0-c2acf0e88b5d" xmlns:ns3="2efb450c-4aca-4ff7-b96f-5f698deb2bbd" targetNamespace="http://schemas.microsoft.com/office/2006/metadata/properties" ma:root="true" ma:fieldsID="fc3b0aac5aef7be36a69b182e1c9c84c" ns2:_="" ns3:_="">
    <xsd:import namespace="063f3a3d-d20b-4fbf-aac0-c2acf0e88b5d"/>
    <xsd:import namespace="2efb450c-4aca-4ff7-b96f-5f698deb2b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ivestatu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f3a3d-d20b-4fbf-aac0-c2acf0e88b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ivestatus" ma:index="16" nillable="true" ma:displayName="Live status" ma:description="Update on current location to let rest of the team know" ma:format="Dropdown" ma:internalName="Livestatu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8afb050-7ef6-49b1-8358-c3283b90a3f0"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fb450c-4aca-4ff7-b96f-5f698deb2b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c7f3170-0cea-4e86-baf7-81030ff84662}" ma:internalName="TaxCatchAll" ma:showField="CatchAllData" ma:web="2efb450c-4aca-4ff7-b96f-5f698deb2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vestatus xmlns="063f3a3d-d20b-4fbf-aac0-c2acf0e88b5d" xsi:nil="true"/>
    <lcf76f155ced4ddcb4097134ff3c332f xmlns="063f3a3d-d20b-4fbf-aac0-c2acf0e88b5d">
      <Terms xmlns="http://schemas.microsoft.com/office/infopath/2007/PartnerControls"/>
    </lcf76f155ced4ddcb4097134ff3c332f>
    <TaxCatchAll xmlns="2efb450c-4aca-4ff7-b96f-5f698deb2bbd" xsi:nil="true"/>
  </documentManagement>
</p:properties>
</file>

<file path=customXml/itemProps1.xml><?xml version="1.0" encoding="utf-8"?>
<ds:datastoreItem xmlns:ds="http://schemas.openxmlformats.org/officeDocument/2006/customXml" ds:itemID="{F3678751-8C19-46CF-9E30-4F365BABF65E}">
  <ds:schemaRefs>
    <ds:schemaRef ds:uri="063f3a3d-d20b-4fbf-aac0-c2acf0e88b5d"/>
    <ds:schemaRef ds:uri="2efb450c-4aca-4ff7-b96f-5f698deb2b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16DBF06-0C6A-4597-95B3-4F5D0C497B54}">
  <ds:schemaRefs>
    <ds:schemaRef ds:uri="http://schemas.microsoft.com/sharepoint/v3/contenttype/forms"/>
  </ds:schemaRefs>
</ds:datastoreItem>
</file>

<file path=customXml/itemProps3.xml><?xml version="1.0" encoding="utf-8"?>
<ds:datastoreItem xmlns:ds="http://schemas.openxmlformats.org/officeDocument/2006/customXml" ds:itemID="{8928041C-D357-461F-824D-98B8BCF6FE3F}">
  <ds:schemaRefs>
    <ds:schemaRef ds:uri="063f3a3d-d20b-4fbf-aac0-c2acf0e88b5d"/>
    <ds:schemaRef ds:uri="2efb450c-4aca-4ff7-b96f-5f698deb2bb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1387954_Kids_Brand_Template_Digital_Landscape_v1_6384038</Template>
  <Application>Microsoft Office PowerPoint</Application>
  <PresentationFormat>On-screen Show (16:9)</PresentationFormat>
  <Slides>11</Slides>
  <Notes>3</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Holly Temple</dc:creator>
  <cp:revision>1</cp:revision>
  <dcterms:created xsi:type="dcterms:W3CDTF">2025-01-15T14:47:19Z</dcterms:created>
  <dcterms:modified xsi:type="dcterms:W3CDTF">2025-01-22T16:09:31Z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86dc5db-1f8c-4734-9d46-86d6156fc39f_Enabled">
    <vt:lpwstr>true</vt:lpwstr>
  </property>
  <property fmtid="{D5CDD505-2E9C-101B-9397-08002B2CF9AE}" pid="3" name="MSIP_Label_786dc5db-1f8c-4734-9d46-86d6156fc39f_SetDate">
    <vt:lpwstr>2023-04-24T10:34:38Z</vt:lpwstr>
  </property>
  <property fmtid="{D5CDD505-2E9C-101B-9397-08002B2CF9AE}" pid="4" name="MSIP_Label_786dc5db-1f8c-4734-9d46-86d6156fc39f_Method">
    <vt:lpwstr>Standard</vt:lpwstr>
  </property>
  <property fmtid="{D5CDD505-2E9C-101B-9397-08002B2CF9AE}" pid="5" name="MSIP_Label_786dc5db-1f8c-4734-9d46-86d6156fc39f_Name">
    <vt:lpwstr>Confidential</vt:lpwstr>
  </property>
  <property fmtid="{D5CDD505-2E9C-101B-9397-08002B2CF9AE}" pid="6" name="MSIP_Label_786dc5db-1f8c-4734-9d46-86d6156fc39f_SiteId">
    <vt:lpwstr>e519c2e6-bc6d-4fdf-8d9c-923c2f002385</vt:lpwstr>
  </property>
  <property fmtid="{D5CDD505-2E9C-101B-9397-08002B2CF9AE}" pid="7" name="MSIP_Label_786dc5db-1f8c-4734-9d46-86d6156fc39f_ActionId">
    <vt:lpwstr>3f3011ec-2aa1-4173-bd2f-418c153dcae1</vt:lpwstr>
  </property>
  <property fmtid="{D5CDD505-2E9C-101B-9397-08002B2CF9AE}" pid="8" name="MSIP_Label_786dc5db-1f8c-4734-9d46-86d6156fc39f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Confidential</vt:lpwstr>
  </property>
  <property fmtid="{D5CDD505-2E9C-101B-9397-08002B2CF9AE}" pid="11" name="ContentTypeId">
    <vt:lpwstr>0x0101000866AF3EBBFBC847AE94C9E6D4DBFE5E</vt:lpwstr>
  </property>
  <property fmtid="{D5CDD505-2E9C-101B-9397-08002B2CF9AE}" pid="12" name="MediaServiceImageTags">
    <vt:lpwstr/>
  </property>
</Properties>
</file>